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B22107D-3BDE-CF4F-873E-3E8816D14765}">
          <p14:sldIdLst/>
        </p14:section>
        <p14:section name="Young oaks" id="{9385A624-38B0-0D48-891D-831DF5EC60EB}">
          <p14:sldIdLst/>
        </p14:section>
        <p14:section name="Oaks" id="{41369577-4E33-204D-96CB-9FB13E373916}">
          <p14:sldIdLst>
            <p14:sldId id="265"/>
          </p14:sldIdLst>
        </p14:section>
        <p14:section name="Mighty Oaks" id="{18A8E6C7-A318-E14D-8FCA-4F6B4E7E66F5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04" autoAdjust="0"/>
    <p:restoredTop sz="93569"/>
  </p:normalViewPr>
  <p:slideViewPr>
    <p:cSldViewPr>
      <p:cViewPr varScale="1">
        <p:scale>
          <a:sx n="68" d="100"/>
          <a:sy n="68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8D3B937-EC51-42F8-AADF-94ABAEA3E21F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B2046930-29C1-4F4B-9D4D-602606B8B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46930-29C1-4F4B-9D4D-602606B8B28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12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72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34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93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41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4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3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1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08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41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27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12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CA0EB-DC9F-4EE4-AFEB-2913FB9F5C03}" type="datetimeFigureOut">
              <a:rPr lang="en-GB" smtClean="0"/>
              <a:t>27/02/2018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2CC7-42C1-40B5-8F06-EF6D342B05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96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964" y="2765911"/>
            <a:ext cx="2540000" cy="25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4245" y="1772183"/>
            <a:ext cx="2993863" cy="1883247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latin typeface="Comic Sans MS" panose="030F0702030302020204" pitchFamily="66" charset="0"/>
              </a:rPr>
              <a:t>Sound</a:t>
            </a:r>
            <a:endParaRPr lang="en-GB" sz="54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6823" y="3525476"/>
            <a:ext cx="2262183" cy="1846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965895" y="415032"/>
            <a:ext cx="3838329" cy="1100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21650" y="1594948"/>
            <a:ext cx="32825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Science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Investigating Sound: sound waves, sound-proofing, how do we hear?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817" y="417850"/>
            <a:ext cx="4495215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English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Biographies </a:t>
            </a:r>
            <a:r>
              <a:rPr lang="en-GB" sz="2400" dirty="0" smtClean="0">
                <a:latin typeface="Comic Sans MS" panose="030F0702030302020204" pitchFamily="66" charset="0"/>
              </a:rPr>
              <a:t>&amp; autobiographies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Reading: Awful Auntie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540" y="302580"/>
            <a:ext cx="4824536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1823" y="3663772"/>
            <a:ext cx="2326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Art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Drawing </a:t>
            </a:r>
            <a:r>
              <a:rPr lang="en-GB" sz="2400" smtClean="0">
                <a:latin typeface="Comic Sans MS" panose="030F0702030302020204" pitchFamily="66" charset="0"/>
              </a:rPr>
              <a:t>to </a:t>
            </a:r>
            <a:r>
              <a:rPr lang="en-GB" sz="2400" smtClean="0">
                <a:latin typeface="Comic Sans MS" panose="030F0702030302020204" pitchFamily="66" charset="0"/>
              </a:rPr>
              <a:t>music. </a:t>
            </a:r>
            <a:r>
              <a:rPr lang="en-GB" sz="2400" dirty="0" smtClean="0">
                <a:latin typeface="Comic Sans MS" panose="030F0702030302020204" pitchFamily="66" charset="0"/>
              </a:rPr>
              <a:t>Design Technology.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145" y="4924329"/>
            <a:ext cx="2567349" cy="169277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RE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P</a:t>
            </a:r>
            <a:r>
              <a:rPr lang="en-GB" sz="1600" b="1" dirty="0" smtClean="0">
                <a:latin typeface="Comic Sans MS" panose="030F0702030302020204" pitchFamily="66" charset="0"/>
              </a:rPr>
              <a:t>ersonal commitment and action</a:t>
            </a:r>
            <a:r>
              <a:rPr lang="en-GB" sz="1600" b="1" dirty="0">
                <a:latin typeface="Comic Sans MS" panose="030F0702030302020204" pitchFamily="66" charset="0"/>
              </a:rPr>
              <a:t>: Christian </a:t>
            </a:r>
            <a:r>
              <a:rPr lang="en-GB" sz="1600" b="1" dirty="0" smtClean="0">
                <a:latin typeface="Comic Sans MS" panose="030F0702030302020204" pitchFamily="66" charset="0"/>
              </a:rPr>
              <a:t>organisations, </a:t>
            </a:r>
            <a:r>
              <a:rPr lang="en-GB" sz="1600" b="1" dirty="0">
                <a:latin typeface="Comic Sans MS" panose="030F0702030302020204" pitchFamily="66" charset="0"/>
              </a:rPr>
              <a:t>global </a:t>
            </a:r>
            <a:r>
              <a:rPr lang="en-GB" sz="1600" b="1" dirty="0" smtClean="0">
                <a:latin typeface="Comic Sans MS" panose="030F0702030302020204" pitchFamily="66" charset="0"/>
              </a:rPr>
              <a:t>and social issues, caring relationships.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6548" y="1580084"/>
            <a:ext cx="3386074" cy="12728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7101" y="2164849"/>
            <a:ext cx="236162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IT</a:t>
            </a:r>
          </a:p>
          <a:p>
            <a:pPr algn="ctr"/>
            <a:endParaRPr lang="en-GB" sz="105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Photo stories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7572" y="4963066"/>
            <a:ext cx="3411059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PSHE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Relationships: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f</a:t>
            </a:r>
            <a:r>
              <a:rPr lang="en-GB" sz="2000" dirty="0" smtClean="0">
                <a:latin typeface="Comic Sans MS" panose="030F0702030302020204" pitchFamily="66" charset="0"/>
              </a:rPr>
              <a:t>eelings </a:t>
            </a:r>
            <a:r>
              <a:rPr lang="en-GB" sz="2000" dirty="0">
                <a:latin typeface="Comic Sans MS" panose="030F0702030302020204" pitchFamily="66" charset="0"/>
              </a:rPr>
              <a:t>and emotions; </a:t>
            </a:r>
            <a:r>
              <a:rPr lang="en-GB" sz="2000" dirty="0" smtClean="0">
                <a:latin typeface="Comic Sans MS" panose="030F0702030302020204" pitchFamily="66" charset="0"/>
              </a:rPr>
              <a:t>healthy </a:t>
            </a:r>
            <a:r>
              <a:rPr lang="en-GB" sz="2000" dirty="0">
                <a:latin typeface="Comic Sans MS" panose="030F0702030302020204" pitchFamily="66" charset="0"/>
              </a:rPr>
              <a:t>relationships; </a:t>
            </a:r>
            <a:r>
              <a:rPr lang="en-GB" sz="2000" dirty="0" smtClean="0">
                <a:latin typeface="Comic Sans MS" panose="030F0702030302020204" pitchFamily="66" charset="0"/>
              </a:rPr>
              <a:t>valuing </a:t>
            </a:r>
            <a:r>
              <a:rPr lang="en-GB" sz="2000" dirty="0">
                <a:latin typeface="Comic Sans MS" panose="030F0702030302020204" pitchFamily="66" charset="0"/>
              </a:rPr>
              <a:t>difference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18150" y="4963066"/>
            <a:ext cx="3386074" cy="169277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14089" y="5432304"/>
            <a:ext cx="221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PE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Dance </a:t>
            </a:r>
            <a:r>
              <a:rPr lang="en-GB" sz="2400" dirty="0" smtClean="0">
                <a:latin typeface="Comic Sans MS" panose="030F0702030302020204" pitchFamily="66" charset="0"/>
              </a:rPr>
              <a:t>and Hockey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6055" y="561918"/>
            <a:ext cx="37025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Maths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Division, Time</a:t>
            </a:r>
            <a:r>
              <a:rPr lang="en-GB" sz="2400" dirty="0" smtClean="0">
                <a:latin typeface="Comic Sans MS" panose="030F0702030302020204" pitchFamily="66" charset="0"/>
              </a:rPr>
              <a:t>,</a:t>
            </a:r>
            <a:r>
              <a:rPr lang="en-GB" sz="2400" dirty="0" smtClean="0">
                <a:latin typeface="Comic Sans MS" panose="030F0702030302020204" pitchFamily="66" charset="0"/>
              </a:rPr>
              <a:t> Fractions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6823" y="2042773"/>
            <a:ext cx="2311903" cy="138622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76824" y="5460186"/>
            <a:ext cx="2262182" cy="1144567"/>
          </a:xfrm>
          <a:prstGeom prst="rect">
            <a:avLst/>
          </a:prstGeom>
          <a:noFill/>
          <a:ln>
            <a:solidFill>
              <a:srgbClr val="BA08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5446548" y="3013522"/>
            <a:ext cx="3357676" cy="191080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548108" y="3063405"/>
            <a:ext cx="34590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Music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Singing and </a:t>
            </a:r>
            <a:r>
              <a:rPr lang="en-GB" sz="2400" dirty="0" smtClean="0">
                <a:latin typeface="Comic Sans MS" panose="030F0702030302020204" pitchFamily="66" charset="0"/>
              </a:rPr>
              <a:t>performance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Reading music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Composers &amp; genres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3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10739</TotalTime>
  <Words>84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Sound</vt:lpstr>
    </vt:vector>
  </TitlesOfParts>
  <Company>Chacewater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Brillaint Bodies</dc:title>
  <dc:creator>Emma Law</dc:creator>
  <cp:lastModifiedBy>Claire James</cp:lastModifiedBy>
  <cp:revision>28</cp:revision>
  <cp:lastPrinted>2018-02-22T14:23:13Z</cp:lastPrinted>
  <dcterms:created xsi:type="dcterms:W3CDTF">2017-09-07T12:25:43Z</dcterms:created>
  <dcterms:modified xsi:type="dcterms:W3CDTF">2018-02-27T17:08:17Z</dcterms:modified>
</cp:coreProperties>
</file>