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6" r:id="rId9"/>
    <p:sldId id="267" r:id="rId10"/>
    <p:sldId id="268" r:id="rId1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97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2015/3/11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2015/3/11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2015/3/11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2015/3/11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2015/3/11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2015/3/11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2015/3/11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2015/3/11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2015/3/11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2015/3/11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2015/3/11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2015/3/11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07950" y="195263"/>
            <a:ext cx="2881313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 dirty="0" smtClean="0"/>
              <a:t>6</a:t>
            </a:r>
            <a:r>
              <a:rPr lang="zh-CN" altLang="en-US" sz="2400" dirty="0" smtClean="0"/>
              <a:t>＋</a:t>
            </a:r>
            <a:r>
              <a:rPr lang="en-US" altLang="zh-CN" sz="2400" dirty="0" smtClean="0"/>
              <a:t>0</a:t>
            </a:r>
            <a:r>
              <a:rPr lang="zh-CN" altLang="en-US" sz="2400" dirty="0" smtClean="0"/>
              <a:t>＝</a:t>
            </a:r>
            <a:endParaRPr lang="en-US" altLang="zh-CN" sz="2400" dirty="0" smtClean="0"/>
          </a:p>
          <a:p>
            <a:r>
              <a:rPr lang="en-US" altLang="zh-CN" sz="2400" dirty="0" smtClean="0"/>
              <a:t>5</a:t>
            </a:r>
            <a:r>
              <a:rPr lang="zh-CN" altLang="en-US" sz="2400" dirty="0" smtClean="0"/>
              <a:t>＋</a:t>
            </a:r>
            <a:r>
              <a:rPr lang="en-US" altLang="zh-CN" sz="2400" dirty="0" smtClean="0"/>
              <a:t>1</a:t>
            </a:r>
            <a:r>
              <a:rPr lang="zh-CN" altLang="en-US" sz="2400" dirty="0" smtClean="0"/>
              <a:t>＝</a:t>
            </a:r>
            <a:endParaRPr lang="en-US" altLang="zh-CN" sz="2400" dirty="0" smtClean="0"/>
          </a:p>
          <a:p>
            <a:r>
              <a:rPr lang="en-US" altLang="zh-CN" sz="2400" dirty="0" smtClean="0"/>
              <a:t>4</a:t>
            </a:r>
            <a:r>
              <a:rPr lang="zh-CN" altLang="en-US" sz="2400" dirty="0" smtClean="0"/>
              <a:t>＋</a:t>
            </a:r>
            <a:r>
              <a:rPr lang="en-US" altLang="zh-CN" sz="2400" dirty="0" smtClean="0"/>
              <a:t>2</a:t>
            </a:r>
            <a:r>
              <a:rPr lang="zh-CN" altLang="en-US" sz="2400" dirty="0" smtClean="0"/>
              <a:t>＝</a:t>
            </a:r>
            <a:endParaRPr lang="en-US" altLang="zh-CN" sz="2400" dirty="0" smtClean="0"/>
          </a:p>
          <a:p>
            <a:r>
              <a:rPr lang="en-US" altLang="zh-CN" sz="2400" dirty="0" smtClean="0"/>
              <a:t>3</a:t>
            </a:r>
            <a:r>
              <a:rPr lang="zh-CN" altLang="en-US" sz="2400" dirty="0" smtClean="0"/>
              <a:t>＋</a:t>
            </a:r>
            <a:r>
              <a:rPr lang="en-US" altLang="zh-CN" sz="2400" dirty="0" smtClean="0"/>
              <a:t>3</a:t>
            </a:r>
            <a:r>
              <a:rPr lang="zh-CN" altLang="en-US" sz="2400" dirty="0" smtClean="0"/>
              <a:t>＝</a:t>
            </a:r>
            <a:endParaRPr lang="en-US" altLang="zh-CN" sz="2400" dirty="0" smtClean="0"/>
          </a:p>
          <a:p>
            <a:r>
              <a:rPr lang="en-US" altLang="zh-CN" sz="2400" dirty="0" smtClean="0"/>
              <a:t>2</a:t>
            </a:r>
            <a:r>
              <a:rPr lang="zh-CN" altLang="en-US" sz="2400" dirty="0" smtClean="0"/>
              <a:t>＋</a:t>
            </a:r>
            <a:r>
              <a:rPr lang="en-US" altLang="zh-CN" sz="2400" dirty="0" smtClean="0"/>
              <a:t>4</a:t>
            </a:r>
            <a:r>
              <a:rPr lang="zh-CN" altLang="en-US" sz="2400" dirty="0" smtClean="0"/>
              <a:t>＝</a:t>
            </a:r>
            <a:endParaRPr lang="en-US" altLang="zh-CN" sz="2400" dirty="0" smtClean="0"/>
          </a:p>
          <a:p>
            <a:endParaRPr lang="zh-CN" altLang="en-US" sz="2400" dirty="0"/>
          </a:p>
        </p:txBody>
      </p:sp>
      <p:sp>
        <p:nvSpPr>
          <p:cNvPr id="3" name="TextBox 22"/>
          <p:cNvSpPr txBox="1">
            <a:spLocks noChangeArrowheads="1"/>
          </p:cNvSpPr>
          <p:nvPr/>
        </p:nvSpPr>
        <p:spPr bwMode="auto">
          <a:xfrm>
            <a:off x="6299200" y="260350"/>
            <a:ext cx="2881313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 dirty="0" smtClean="0"/>
              <a:t>6</a:t>
            </a:r>
            <a:r>
              <a:rPr lang="zh-CN" altLang="en-US" sz="2400" dirty="0" smtClean="0"/>
              <a:t>＋</a:t>
            </a:r>
            <a:r>
              <a:rPr lang="en-US" altLang="zh-CN" sz="2400" dirty="0" smtClean="0"/>
              <a:t>0</a:t>
            </a:r>
            <a:r>
              <a:rPr lang="zh-CN" altLang="en-US" sz="2400" dirty="0" smtClean="0"/>
              <a:t>＝</a:t>
            </a:r>
            <a:endParaRPr lang="en-US" altLang="zh-CN" sz="2400" dirty="0" smtClean="0"/>
          </a:p>
          <a:p>
            <a:r>
              <a:rPr lang="en-US" altLang="zh-CN" sz="2400" dirty="0" smtClean="0"/>
              <a:t>6</a:t>
            </a:r>
            <a:r>
              <a:rPr lang="zh-CN" altLang="en-US" sz="2400" dirty="0" smtClean="0"/>
              <a:t>＋</a:t>
            </a:r>
            <a:r>
              <a:rPr lang="en-US" altLang="zh-CN" sz="2400" dirty="0" smtClean="0"/>
              <a:t>1</a:t>
            </a:r>
            <a:r>
              <a:rPr lang="zh-CN" altLang="en-US" sz="2400" dirty="0" smtClean="0"/>
              <a:t>＝</a:t>
            </a:r>
            <a:endParaRPr lang="en-US" altLang="zh-CN" sz="2400" dirty="0" smtClean="0"/>
          </a:p>
          <a:p>
            <a:r>
              <a:rPr lang="en-US" altLang="zh-CN" sz="2400" dirty="0" smtClean="0"/>
              <a:t>6</a:t>
            </a:r>
            <a:r>
              <a:rPr lang="zh-CN" altLang="en-US" sz="2400" dirty="0" smtClean="0"/>
              <a:t>＋</a:t>
            </a:r>
            <a:r>
              <a:rPr lang="en-US" altLang="zh-CN" sz="2400" dirty="0" smtClean="0"/>
              <a:t>2</a:t>
            </a:r>
            <a:r>
              <a:rPr lang="zh-CN" altLang="en-US" sz="2400" dirty="0" smtClean="0"/>
              <a:t>＝</a:t>
            </a:r>
            <a:endParaRPr lang="en-US" altLang="zh-CN" sz="2400" dirty="0" smtClean="0"/>
          </a:p>
          <a:p>
            <a:r>
              <a:rPr lang="en-US" altLang="zh-CN" sz="2400" dirty="0" smtClean="0"/>
              <a:t>6</a:t>
            </a:r>
            <a:r>
              <a:rPr lang="zh-CN" altLang="en-US" sz="2400" dirty="0" smtClean="0"/>
              <a:t>＋</a:t>
            </a:r>
            <a:r>
              <a:rPr lang="en-US" altLang="zh-CN" sz="2400" dirty="0" smtClean="0"/>
              <a:t>3</a:t>
            </a:r>
            <a:r>
              <a:rPr lang="zh-CN" altLang="en-US" sz="2400" dirty="0" smtClean="0"/>
              <a:t>＝</a:t>
            </a:r>
            <a:endParaRPr lang="en-US" altLang="zh-CN" sz="2400" dirty="0" smtClean="0"/>
          </a:p>
          <a:p>
            <a:r>
              <a:rPr lang="en-US" altLang="zh-CN" sz="2400" dirty="0" smtClean="0"/>
              <a:t>6</a:t>
            </a:r>
            <a:r>
              <a:rPr lang="zh-CN" altLang="en-US" sz="2400" dirty="0" smtClean="0"/>
              <a:t>＋</a:t>
            </a:r>
            <a:r>
              <a:rPr lang="en-US" altLang="zh-CN" sz="2400" dirty="0" smtClean="0"/>
              <a:t>4</a:t>
            </a:r>
            <a:r>
              <a:rPr lang="zh-CN" altLang="en-US" sz="2400" dirty="0" smtClean="0"/>
              <a:t>＝</a:t>
            </a:r>
          </a:p>
          <a:p>
            <a:endParaRPr lang="en-US" altLang="zh-CN" sz="2400" dirty="0"/>
          </a:p>
        </p:txBody>
      </p:sp>
      <p:sp>
        <p:nvSpPr>
          <p:cNvPr id="4" name="TextBox 21"/>
          <p:cNvSpPr txBox="1">
            <a:spLocks noChangeArrowheads="1"/>
          </p:cNvSpPr>
          <p:nvPr/>
        </p:nvSpPr>
        <p:spPr bwMode="auto">
          <a:xfrm>
            <a:off x="3132138" y="260350"/>
            <a:ext cx="288131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 dirty="0" smtClean="0"/>
              <a:t>1</a:t>
            </a:r>
            <a:r>
              <a:rPr lang="zh-CN" altLang="en-US" sz="2400" dirty="0" smtClean="0"/>
              <a:t>＋</a:t>
            </a:r>
            <a:r>
              <a:rPr lang="en-US" altLang="zh-CN" sz="2400" dirty="0" smtClean="0"/>
              <a:t>1</a:t>
            </a:r>
            <a:r>
              <a:rPr lang="zh-CN" altLang="en-US" sz="2400" dirty="0" smtClean="0"/>
              <a:t>＝</a:t>
            </a:r>
            <a:endParaRPr lang="en-US" altLang="zh-CN" sz="2400" dirty="0" smtClean="0"/>
          </a:p>
          <a:p>
            <a:r>
              <a:rPr lang="en-US" altLang="zh-CN" sz="2400" dirty="0" smtClean="0"/>
              <a:t>2</a:t>
            </a:r>
            <a:r>
              <a:rPr lang="zh-CN" altLang="en-US" sz="2400" dirty="0" smtClean="0"/>
              <a:t>＋</a:t>
            </a:r>
            <a:r>
              <a:rPr lang="en-US" altLang="zh-CN" sz="2400" dirty="0" smtClean="0"/>
              <a:t>2</a:t>
            </a:r>
            <a:r>
              <a:rPr lang="zh-CN" altLang="en-US" sz="2400" dirty="0" smtClean="0"/>
              <a:t>＝</a:t>
            </a:r>
            <a:endParaRPr lang="en-US" altLang="zh-CN" sz="2400" dirty="0" smtClean="0"/>
          </a:p>
          <a:p>
            <a:r>
              <a:rPr lang="en-US" altLang="zh-CN" sz="2400" dirty="0" smtClean="0"/>
              <a:t>3</a:t>
            </a:r>
            <a:r>
              <a:rPr lang="zh-CN" altLang="en-US" sz="2400" dirty="0" smtClean="0"/>
              <a:t>＋</a:t>
            </a:r>
            <a:r>
              <a:rPr lang="en-US" altLang="zh-CN" sz="2400" dirty="0" smtClean="0"/>
              <a:t>3</a:t>
            </a:r>
            <a:r>
              <a:rPr lang="zh-CN" altLang="en-US" sz="2400" dirty="0" smtClean="0"/>
              <a:t>＝</a:t>
            </a:r>
            <a:endParaRPr lang="en-US" altLang="zh-CN" sz="2400" dirty="0" smtClean="0"/>
          </a:p>
          <a:p>
            <a:r>
              <a:rPr lang="en-US" altLang="zh-CN" sz="2400" dirty="0" smtClean="0"/>
              <a:t>4</a:t>
            </a:r>
            <a:r>
              <a:rPr lang="zh-CN" altLang="en-US" sz="2400" dirty="0" smtClean="0"/>
              <a:t>＋</a:t>
            </a:r>
            <a:r>
              <a:rPr lang="en-US" altLang="zh-CN" sz="2400" dirty="0" smtClean="0"/>
              <a:t>4</a:t>
            </a:r>
            <a:r>
              <a:rPr lang="zh-CN" altLang="en-US" sz="2400" dirty="0" smtClean="0"/>
              <a:t>＝</a:t>
            </a:r>
            <a:endParaRPr lang="en-US" altLang="zh-CN" sz="2400" dirty="0" smtClean="0"/>
          </a:p>
          <a:p>
            <a:r>
              <a:rPr lang="en-US" altLang="zh-CN" sz="2400" dirty="0" smtClean="0"/>
              <a:t>5</a:t>
            </a:r>
            <a:r>
              <a:rPr lang="zh-CN" altLang="en-US" sz="2400" dirty="0" smtClean="0"/>
              <a:t>＋</a:t>
            </a:r>
            <a:r>
              <a:rPr lang="en-US" altLang="zh-CN" sz="2400" dirty="0" smtClean="0"/>
              <a:t>5</a:t>
            </a:r>
            <a:r>
              <a:rPr lang="zh-CN" altLang="en-US" sz="2400" dirty="0" smtClean="0"/>
              <a:t>＝</a:t>
            </a:r>
            <a:endParaRPr lang="zh-CN" altLang="en-US" sz="2400" dirty="0"/>
          </a:p>
        </p:txBody>
      </p:sp>
      <p:sp>
        <p:nvSpPr>
          <p:cNvPr id="5" name="TextBox 27"/>
          <p:cNvSpPr txBox="1">
            <a:spLocks noChangeArrowheads="1"/>
          </p:cNvSpPr>
          <p:nvPr/>
        </p:nvSpPr>
        <p:spPr bwMode="auto">
          <a:xfrm>
            <a:off x="6154738" y="2354263"/>
            <a:ext cx="288131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 dirty="0" smtClean="0"/>
              <a:t>0</a:t>
            </a:r>
            <a:r>
              <a:rPr lang="zh-CN" altLang="en-US" sz="2400" dirty="0" smtClean="0"/>
              <a:t>＋</a:t>
            </a:r>
            <a:r>
              <a:rPr lang="en-US" altLang="zh-CN" sz="2400" dirty="0" smtClean="0"/>
              <a:t>10</a:t>
            </a:r>
            <a:r>
              <a:rPr lang="zh-CN" altLang="en-US" sz="2400" dirty="0" smtClean="0"/>
              <a:t>＝</a:t>
            </a:r>
            <a:endParaRPr lang="en-US" altLang="zh-CN" sz="2400" dirty="0" smtClean="0"/>
          </a:p>
          <a:p>
            <a:r>
              <a:rPr lang="en-US" altLang="zh-CN" sz="2400" dirty="0" smtClean="0"/>
              <a:t>1</a:t>
            </a:r>
            <a:r>
              <a:rPr lang="zh-CN" altLang="en-US" sz="2400" dirty="0" smtClean="0"/>
              <a:t>＋</a:t>
            </a:r>
            <a:r>
              <a:rPr lang="en-US" altLang="zh-CN" sz="2400" dirty="0" smtClean="0"/>
              <a:t>9=</a:t>
            </a:r>
          </a:p>
          <a:p>
            <a:r>
              <a:rPr lang="en-US" altLang="zh-CN" sz="2400" dirty="0" smtClean="0"/>
              <a:t>2</a:t>
            </a:r>
            <a:r>
              <a:rPr lang="zh-CN" altLang="en-US" sz="2400" dirty="0" smtClean="0"/>
              <a:t>＋</a:t>
            </a:r>
            <a:r>
              <a:rPr lang="en-US" altLang="zh-CN" sz="2400" dirty="0" smtClean="0"/>
              <a:t>8</a:t>
            </a:r>
            <a:r>
              <a:rPr lang="zh-CN" altLang="en-US" sz="2400" dirty="0" smtClean="0"/>
              <a:t>＝</a:t>
            </a:r>
            <a:endParaRPr lang="en-US" altLang="zh-CN" sz="2400" dirty="0" smtClean="0"/>
          </a:p>
          <a:p>
            <a:r>
              <a:rPr lang="en-US" altLang="zh-CN" sz="2400" dirty="0" smtClean="0"/>
              <a:t>3</a:t>
            </a:r>
            <a:r>
              <a:rPr lang="zh-CN" altLang="en-US" sz="2400" dirty="0" smtClean="0"/>
              <a:t>＋</a:t>
            </a:r>
            <a:r>
              <a:rPr lang="en-US" altLang="zh-CN" sz="2400" dirty="0" smtClean="0"/>
              <a:t>7</a:t>
            </a:r>
            <a:r>
              <a:rPr lang="zh-CN" altLang="en-US" sz="2400" dirty="0" smtClean="0"/>
              <a:t>＝</a:t>
            </a:r>
            <a:endParaRPr lang="en-US" altLang="zh-CN" sz="2400" dirty="0" smtClean="0"/>
          </a:p>
          <a:p>
            <a:r>
              <a:rPr lang="en-US" altLang="zh-CN" sz="2400" dirty="0" smtClean="0"/>
              <a:t>4</a:t>
            </a:r>
            <a:r>
              <a:rPr lang="zh-CN" altLang="en-US" sz="2400" dirty="0" smtClean="0"/>
              <a:t>＋</a:t>
            </a:r>
            <a:r>
              <a:rPr lang="en-US" altLang="zh-CN" sz="2400" dirty="0" smtClean="0"/>
              <a:t>6</a:t>
            </a:r>
            <a:r>
              <a:rPr lang="zh-CN" altLang="en-US" sz="2400" dirty="0" smtClean="0"/>
              <a:t>＝</a:t>
            </a:r>
            <a:endParaRPr lang="en-US" altLang="zh-CN" sz="2400" dirty="0" smtClean="0"/>
          </a:p>
        </p:txBody>
      </p:sp>
      <p:sp>
        <p:nvSpPr>
          <p:cNvPr id="7" name="TextBox 24"/>
          <p:cNvSpPr txBox="1">
            <a:spLocks noChangeArrowheads="1"/>
          </p:cNvSpPr>
          <p:nvPr/>
        </p:nvSpPr>
        <p:spPr bwMode="auto">
          <a:xfrm>
            <a:off x="106363" y="2276475"/>
            <a:ext cx="288131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 dirty="0" smtClean="0"/>
              <a:t>2</a:t>
            </a:r>
            <a:r>
              <a:rPr lang="zh-CN" altLang="en-US" sz="2400" dirty="0" smtClean="0"/>
              <a:t>＋</a:t>
            </a:r>
            <a:r>
              <a:rPr lang="en-US" altLang="zh-CN" sz="2400" dirty="0" smtClean="0"/>
              <a:t>0</a:t>
            </a:r>
            <a:r>
              <a:rPr lang="zh-CN" altLang="en-US" sz="2400" dirty="0" smtClean="0"/>
              <a:t>＝</a:t>
            </a:r>
            <a:endParaRPr lang="en-US" altLang="zh-CN" sz="2400" dirty="0" smtClean="0"/>
          </a:p>
          <a:p>
            <a:r>
              <a:rPr lang="en-US" altLang="zh-CN" sz="2400" dirty="0" smtClean="0"/>
              <a:t>2</a:t>
            </a:r>
            <a:r>
              <a:rPr lang="zh-CN" altLang="en-US" sz="2400" dirty="0" smtClean="0"/>
              <a:t>＋</a:t>
            </a:r>
            <a:r>
              <a:rPr lang="en-US" altLang="zh-CN" sz="2400" dirty="0" smtClean="0"/>
              <a:t>1</a:t>
            </a:r>
            <a:r>
              <a:rPr lang="zh-CN" altLang="en-US" sz="2400" dirty="0" smtClean="0"/>
              <a:t>＝</a:t>
            </a:r>
            <a:endParaRPr lang="en-US" altLang="zh-CN" sz="2400" dirty="0" smtClean="0"/>
          </a:p>
          <a:p>
            <a:r>
              <a:rPr lang="en-US" altLang="zh-CN" sz="2400" dirty="0" smtClean="0"/>
              <a:t>2</a:t>
            </a:r>
            <a:r>
              <a:rPr lang="zh-CN" altLang="en-US" sz="2400" dirty="0" smtClean="0"/>
              <a:t>＋</a:t>
            </a:r>
            <a:r>
              <a:rPr lang="en-US" altLang="zh-CN" sz="2400" dirty="0" smtClean="0"/>
              <a:t>2</a:t>
            </a:r>
            <a:r>
              <a:rPr lang="zh-CN" altLang="en-US" sz="2400" dirty="0" smtClean="0"/>
              <a:t>＝</a:t>
            </a:r>
            <a:endParaRPr lang="en-US" altLang="zh-CN" sz="2400" dirty="0" smtClean="0"/>
          </a:p>
          <a:p>
            <a:r>
              <a:rPr lang="en-US" altLang="zh-CN" sz="2400" dirty="0" smtClean="0"/>
              <a:t>2</a:t>
            </a:r>
            <a:r>
              <a:rPr lang="zh-CN" altLang="en-US" sz="2400" dirty="0" smtClean="0"/>
              <a:t>＋</a:t>
            </a:r>
            <a:r>
              <a:rPr lang="en-US" altLang="zh-CN" sz="2400" dirty="0" smtClean="0"/>
              <a:t>3</a:t>
            </a:r>
            <a:r>
              <a:rPr lang="zh-CN" altLang="en-US" sz="2400" dirty="0" smtClean="0"/>
              <a:t>＝</a:t>
            </a:r>
            <a:endParaRPr lang="en-US" altLang="zh-CN" sz="2400" dirty="0" smtClean="0"/>
          </a:p>
          <a:p>
            <a:r>
              <a:rPr lang="en-US" altLang="zh-CN" sz="2400" dirty="0" smtClean="0"/>
              <a:t>2</a:t>
            </a:r>
            <a:r>
              <a:rPr lang="zh-CN" altLang="en-US" sz="2400" dirty="0" smtClean="0"/>
              <a:t>＋</a:t>
            </a:r>
            <a:r>
              <a:rPr lang="en-US" altLang="zh-CN" sz="2400" dirty="0" smtClean="0"/>
              <a:t>4</a:t>
            </a:r>
            <a:r>
              <a:rPr lang="zh-CN" altLang="en-US" sz="2400" dirty="0" smtClean="0"/>
              <a:t>＝</a:t>
            </a:r>
            <a:endParaRPr lang="en-US" altLang="zh-CN" sz="2400" dirty="0"/>
          </a:p>
        </p:txBody>
      </p:sp>
      <p:sp>
        <p:nvSpPr>
          <p:cNvPr id="8" name="TextBox 31"/>
          <p:cNvSpPr txBox="1">
            <a:spLocks noChangeArrowheads="1"/>
          </p:cNvSpPr>
          <p:nvPr/>
        </p:nvSpPr>
        <p:spPr bwMode="auto">
          <a:xfrm>
            <a:off x="6084168" y="4365104"/>
            <a:ext cx="2881313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 dirty="0" smtClean="0"/>
              <a:t>1</a:t>
            </a:r>
            <a:r>
              <a:rPr lang="zh-CN" altLang="en-US" sz="2400" dirty="0" smtClean="0"/>
              <a:t>＋</a:t>
            </a:r>
            <a:r>
              <a:rPr lang="en-US" altLang="zh-CN" sz="2400" dirty="0" smtClean="0"/>
              <a:t>7</a:t>
            </a:r>
            <a:r>
              <a:rPr lang="zh-CN" altLang="en-US" sz="2400" dirty="0" smtClean="0"/>
              <a:t>＝</a:t>
            </a:r>
            <a:endParaRPr lang="en-US" altLang="zh-CN" sz="2400" dirty="0" smtClean="0"/>
          </a:p>
          <a:p>
            <a:r>
              <a:rPr lang="en-US" altLang="zh-CN" sz="2400" dirty="0" smtClean="0"/>
              <a:t>2</a:t>
            </a:r>
            <a:r>
              <a:rPr lang="zh-CN" altLang="en-US" sz="2400" dirty="0" smtClean="0"/>
              <a:t>＋</a:t>
            </a:r>
            <a:r>
              <a:rPr lang="en-US" altLang="zh-CN" sz="2400" dirty="0" smtClean="0"/>
              <a:t>6</a:t>
            </a:r>
            <a:r>
              <a:rPr lang="zh-CN" altLang="en-US" sz="2400" dirty="0" smtClean="0"/>
              <a:t>＝</a:t>
            </a:r>
            <a:endParaRPr lang="en-US" altLang="zh-CN" sz="2400" dirty="0" smtClean="0"/>
          </a:p>
          <a:p>
            <a:r>
              <a:rPr lang="en-US" altLang="zh-CN" sz="2400" dirty="0" smtClean="0"/>
              <a:t>3</a:t>
            </a:r>
            <a:r>
              <a:rPr lang="zh-CN" altLang="en-US" sz="2400" dirty="0" smtClean="0"/>
              <a:t>＋</a:t>
            </a:r>
            <a:r>
              <a:rPr lang="en-US" altLang="zh-CN" sz="2400" dirty="0" smtClean="0"/>
              <a:t>5</a:t>
            </a:r>
            <a:r>
              <a:rPr lang="zh-CN" altLang="en-US" sz="2400" dirty="0" smtClean="0"/>
              <a:t>＝</a:t>
            </a:r>
            <a:endParaRPr lang="en-US" altLang="zh-CN" sz="2400" dirty="0" smtClean="0"/>
          </a:p>
          <a:p>
            <a:r>
              <a:rPr lang="en-US" altLang="zh-CN" sz="2400" dirty="0" smtClean="0"/>
              <a:t>4</a:t>
            </a:r>
            <a:r>
              <a:rPr lang="zh-CN" altLang="en-US" sz="2400" dirty="0" smtClean="0"/>
              <a:t>＋</a:t>
            </a:r>
            <a:r>
              <a:rPr lang="en-US" altLang="zh-CN" sz="2400" dirty="0" smtClean="0"/>
              <a:t>4</a:t>
            </a:r>
            <a:r>
              <a:rPr lang="zh-CN" altLang="en-US" sz="2400" dirty="0" smtClean="0"/>
              <a:t>＝</a:t>
            </a:r>
            <a:endParaRPr lang="en-US" altLang="zh-CN" sz="2400" dirty="0" smtClean="0"/>
          </a:p>
          <a:p>
            <a:r>
              <a:rPr lang="en-US" altLang="zh-CN" sz="2400" dirty="0" smtClean="0"/>
              <a:t>5</a:t>
            </a:r>
            <a:r>
              <a:rPr lang="zh-CN" altLang="en-US" sz="2400" dirty="0" smtClean="0"/>
              <a:t>＋</a:t>
            </a:r>
            <a:r>
              <a:rPr lang="en-US" altLang="zh-CN" sz="2400" dirty="0" smtClean="0"/>
              <a:t>3</a:t>
            </a:r>
            <a:r>
              <a:rPr lang="zh-CN" altLang="en-US" sz="2400" dirty="0" smtClean="0"/>
              <a:t>＝</a:t>
            </a:r>
            <a:endParaRPr lang="zh-CN" altLang="en-US" sz="2400" dirty="0"/>
          </a:p>
        </p:txBody>
      </p:sp>
      <p:sp>
        <p:nvSpPr>
          <p:cNvPr id="9" name="TextBox 30"/>
          <p:cNvSpPr txBox="1">
            <a:spLocks noChangeArrowheads="1"/>
          </p:cNvSpPr>
          <p:nvPr/>
        </p:nvSpPr>
        <p:spPr bwMode="auto">
          <a:xfrm>
            <a:off x="3130550" y="4441825"/>
            <a:ext cx="2881313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 dirty="0" smtClean="0"/>
              <a:t>9</a:t>
            </a:r>
            <a:r>
              <a:rPr lang="zh-CN" altLang="en-US" sz="2400" dirty="0" smtClean="0"/>
              <a:t>＋</a:t>
            </a:r>
            <a:r>
              <a:rPr lang="en-US" altLang="zh-CN" sz="2400" dirty="0" smtClean="0"/>
              <a:t>0</a:t>
            </a:r>
            <a:r>
              <a:rPr lang="zh-CN" altLang="en-US" sz="2400" dirty="0" smtClean="0"/>
              <a:t>＝</a:t>
            </a:r>
            <a:endParaRPr lang="en-US" altLang="zh-CN" sz="2400" dirty="0" smtClean="0"/>
          </a:p>
          <a:p>
            <a:r>
              <a:rPr lang="en-US" altLang="zh-CN" sz="2400" dirty="0" smtClean="0"/>
              <a:t>8</a:t>
            </a:r>
            <a:r>
              <a:rPr lang="zh-CN" altLang="en-US" sz="2400" dirty="0" smtClean="0"/>
              <a:t>＋</a:t>
            </a:r>
            <a:r>
              <a:rPr lang="en-US" altLang="zh-CN" sz="2400" dirty="0" smtClean="0"/>
              <a:t>1</a:t>
            </a:r>
            <a:r>
              <a:rPr lang="zh-CN" altLang="en-US" sz="2400" dirty="0" smtClean="0"/>
              <a:t>＝</a:t>
            </a:r>
            <a:endParaRPr lang="en-US" altLang="zh-CN" sz="2400" dirty="0" smtClean="0"/>
          </a:p>
          <a:p>
            <a:r>
              <a:rPr lang="en-US" altLang="zh-CN" sz="2400" dirty="0" smtClean="0"/>
              <a:t>7</a:t>
            </a:r>
            <a:r>
              <a:rPr lang="zh-CN" altLang="en-US" sz="2400" dirty="0" smtClean="0"/>
              <a:t>＋</a:t>
            </a:r>
            <a:r>
              <a:rPr lang="en-US" altLang="zh-CN" sz="2400" dirty="0" smtClean="0"/>
              <a:t>2</a:t>
            </a:r>
            <a:r>
              <a:rPr lang="zh-CN" altLang="en-US" sz="2400" dirty="0" smtClean="0"/>
              <a:t>＝</a:t>
            </a:r>
            <a:endParaRPr lang="en-US" altLang="zh-CN" sz="2400" dirty="0" smtClean="0"/>
          </a:p>
          <a:p>
            <a:r>
              <a:rPr lang="en-US" altLang="zh-CN" sz="2400" dirty="0" smtClean="0"/>
              <a:t>6</a:t>
            </a:r>
            <a:r>
              <a:rPr lang="zh-CN" altLang="en-US" sz="2400" dirty="0" smtClean="0"/>
              <a:t>＋</a:t>
            </a:r>
            <a:r>
              <a:rPr lang="en-US" altLang="zh-CN" sz="2400" dirty="0" smtClean="0"/>
              <a:t>3</a:t>
            </a:r>
            <a:r>
              <a:rPr lang="zh-CN" altLang="en-US" sz="2400" dirty="0" smtClean="0"/>
              <a:t>＝</a:t>
            </a:r>
            <a:endParaRPr lang="en-US" altLang="zh-CN" sz="2400" dirty="0" smtClean="0"/>
          </a:p>
          <a:p>
            <a:r>
              <a:rPr lang="en-US" altLang="zh-CN" sz="2400" dirty="0" smtClean="0"/>
              <a:t>5</a:t>
            </a:r>
            <a:r>
              <a:rPr lang="zh-CN" altLang="en-US" sz="2400" dirty="0" smtClean="0"/>
              <a:t>＋</a:t>
            </a:r>
            <a:r>
              <a:rPr lang="en-US" altLang="zh-CN" sz="2400" dirty="0" smtClean="0"/>
              <a:t>4</a:t>
            </a:r>
            <a:r>
              <a:rPr lang="zh-CN" altLang="en-US" sz="2400" dirty="0" smtClean="0"/>
              <a:t>＝</a:t>
            </a:r>
            <a:endParaRPr lang="zh-CN" altLang="en-US" sz="2400" dirty="0"/>
          </a:p>
        </p:txBody>
      </p:sp>
      <p:sp>
        <p:nvSpPr>
          <p:cNvPr id="10" name="TextBox 28"/>
          <p:cNvSpPr txBox="1">
            <a:spLocks noChangeArrowheads="1"/>
          </p:cNvSpPr>
          <p:nvPr/>
        </p:nvSpPr>
        <p:spPr bwMode="auto">
          <a:xfrm>
            <a:off x="106363" y="4365625"/>
            <a:ext cx="2881312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 dirty="0" smtClean="0"/>
              <a:t>0</a:t>
            </a:r>
            <a:r>
              <a:rPr lang="zh-CN" altLang="en-US" sz="2400" dirty="0" smtClean="0"/>
              <a:t>＋</a:t>
            </a:r>
            <a:r>
              <a:rPr lang="en-US" altLang="zh-CN" sz="2400" dirty="0" smtClean="0"/>
              <a:t>7</a:t>
            </a:r>
            <a:r>
              <a:rPr lang="zh-CN" altLang="en-US" sz="2400" dirty="0" smtClean="0"/>
              <a:t>＝</a:t>
            </a:r>
            <a:endParaRPr lang="en-US" altLang="zh-CN" sz="2400" dirty="0" smtClean="0"/>
          </a:p>
          <a:p>
            <a:r>
              <a:rPr lang="en-US" altLang="zh-CN" sz="2400" dirty="0" smtClean="0"/>
              <a:t>1</a:t>
            </a:r>
            <a:r>
              <a:rPr lang="zh-CN" altLang="en-US" sz="2400" dirty="0" smtClean="0"/>
              <a:t>＋</a:t>
            </a:r>
            <a:r>
              <a:rPr lang="en-US" altLang="zh-CN" sz="2400" dirty="0" smtClean="0"/>
              <a:t>6</a:t>
            </a:r>
            <a:r>
              <a:rPr lang="zh-CN" altLang="en-US" sz="2400" dirty="0" smtClean="0"/>
              <a:t>＝</a:t>
            </a:r>
            <a:endParaRPr lang="en-US" altLang="zh-CN" sz="2400" dirty="0" smtClean="0"/>
          </a:p>
          <a:p>
            <a:r>
              <a:rPr lang="en-US" altLang="zh-CN" sz="2400" dirty="0" smtClean="0"/>
              <a:t>2</a:t>
            </a:r>
            <a:r>
              <a:rPr lang="zh-CN" altLang="en-US" sz="2400" dirty="0" smtClean="0"/>
              <a:t>＋</a:t>
            </a:r>
            <a:r>
              <a:rPr lang="en-US" altLang="zh-CN" sz="2400" dirty="0" smtClean="0"/>
              <a:t>5</a:t>
            </a:r>
            <a:r>
              <a:rPr lang="zh-CN" altLang="en-US" sz="2400" dirty="0" smtClean="0"/>
              <a:t>＝</a:t>
            </a:r>
            <a:endParaRPr lang="en-US" altLang="zh-CN" sz="2400" dirty="0" smtClean="0"/>
          </a:p>
          <a:p>
            <a:r>
              <a:rPr lang="en-US" altLang="zh-CN" sz="2400" dirty="0" smtClean="0"/>
              <a:t>3</a:t>
            </a:r>
            <a:r>
              <a:rPr lang="zh-CN" altLang="en-US" sz="2400" dirty="0" smtClean="0"/>
              <a:t>＋</a:t>
            </a:r>
            <a:r>
              <a:rPr lang="en-US" altLang="zh-CN" sz="2400" dirty="0" smtClean="0"/>
              <a:t>4</a:t>
            </a:r>
            <a:r>
              <a:rPr lang="zh-CN" altLang="en-US" sz="2400" dirty="0" smtClean="0"/>
              <a:t>＝</a:t>
            </a:r>
            <a:endParaRPr lang="en-US" altLang="zh-CN" sz="2400" dirty="0" smtClean="0"/>
          </a:p>
          <a:p>
            <a:r>
              <a:rPr lang="en-US" altLang="zh-CN" sz="2400" dirty="0" smtClean="0"/>
              <a:t>4</a:t>
            </a:r>
            <a:r>
              <a:rPr lang="zh-CN" altLang="en-US" sz="2400" dirty="0" smtClean="0"/>
              <a:t>＋</a:t>
            </a:r>
            <a:r>
              <a:rPr lang="en-US" altLang="zh-CN" sz="2400" dirty="0" smtClean="0"/>
              <a:t>3</a:t>
            </a:r>
            <a:r>
              <a:rPr lang="zh-CN" altLang="en-US" sz="2400" dirty="0" smtClean="0"/>
              <a:t>＝</a:t>
            </a:r>
            <a:endParaRPr lang="zh-CN" altLang="en-US" sz="2400" dirty="0"/>
          </a:p>
        </p:txBody>
      </p:sp>
      <p:sp>
        <p:nvSpPr>
          <p:cNvPr id="11" name="TextBox 21"/>
          <p:cNvSpPr txBox="1">
            <a:spLocks noChangeArrowheads="1"/>
          </p:cNvSpPr>
          <p:nvPr/>
        </p:nvSpPr>
        <p:spPr bwMode="auto">
          <a:xfrm>
            <a:off x="3130848" y="2282096"/>
            <a:ext cx="288131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 dirty="0" smtClean="0"/>
              <a:t>9</a:t>
            </a:r>
            <a:r>
              <a:rPr lang="zh-CN" altLang="en-US" sz="2400" dirty="0" smtClean="0"/>
              <a:t>＋</a:t>
            </a:r>
            <a:r>
              <a:rPr lang="en-US" altLang="zh-CN" sz="2400" dirty="0" smtClean="0"/>
              <a:t>0</a:t>
            </a:r>
            <a:r>
              <a:rPr lang="zh-CN" altLang="en-US" sz="2400" dirty="0" smtClean="0"/>
              <a:t>＝</a:t>
            </a:r>
            <a:endParaRPr lang="en-US" altLang="zh-CN" sz="2400" dirty="0" smtClean="0"/>
          </a:p>
          <a:p>
            <a:r>
              <a:rPr lang="en-US" altLang="zh-CN" sz="2400" dirty="0" smtClean="0"/>
              <a:t>8</a:t>
            </a:r>
            <a:r>
              <a:rPr lang="zh-CN" altLang="en-US" sz="2400" dirty="0" smtClean="0"/>
              <a:t>＋</a:t>
            </a:r>
            <a:r>
              <a:rPr lang="en-US" altLang="zh-CN" sz="2400" dirty="0" smtClean="0"/>
              <a:t>0</a:t>
            </a:r>
            <a:r>
              <a:rPr lang="zh-CN" altLang="en-US" sz="2400" dirty="0" smtClean="0"/>
              <a:t>＝</a:t>
            </a:r>
            <a:endParaRPr lang="en-US" altLang="zh-CN" sz="2400" dirty="0" smtClean="0"/>
          </a:p>
          <a:p>
            <a:r>
              <a:rPr lang="en-US" altLang="zh-CN" sz="2400" dirty="0" smtClean="0"/>
              <a:t>7</a:t>
            </a:r>
            <a:r>
              <a:rPr lang="zh-CN" altLang="en-US" sz="2400" dirty="0" smtClean="0"/>
              <a:t>＋</a:t>
            </a:r>
            <a:r>
              <a:rPr lang="en-US" altLang="zh-CN" sz="2400" dirty="0" smtClean="0"/>
              <a:t>0</a:t>
            </a:r>
            <a:r>
              <a:rPr lang="zh-CN" altLang="en-US" sz="2400" dirty="0" smtClean="0"/>
              <a:t>＝</a:t>
            </a:r>
            <a:endParaRPr lang="en-US" altLang="zh-CN" sz="2400" dirty="0" smtClean="0"/>
          </a:p>
          <a:p>
            <a:r>
              <a:rPr lang="en-US" altLang="zh-CN" sz="2400" dirty="0" smtClean="0"/>
              <a:t>0</a:t>
            </a:r>
            <a:r>
              <a:rPr lang="zh-CN" altLang="en-US" sz="2400" dirty="0" smtClean="0"/>
              <a:t>＋</a:t>
            </a:r>
            <a:r>
              <a:rPr lang="en-US" altLang="zh-CN" sz="2400" dirty="0" smtClean="0"/>
              <a:t>6</a:t>
            </a:r>
            <a:r>
              <a:rPr lang="zh-CN" altLang="en-US" sz="2400" dirty="0" smtClean="0"/>
              <a:t>＝</a:t>
            </a:r>
            <a:endParaRPr lang="en-US" altLang="zh-CN" sz="2400" dirty="0" smtClean="0"/>
          </a:p>
          <a:p>
            <a:r>
              <a:rPr lang="en-US" altLang="zh-CN" sz="2400" dirty="0" smtClean="0"/>
              <a:t>0</a:t>
            </a:r>
            <a:r>
              <a:rPr lang="zh-CN" altLang="en-US" sz="2400" dirty="0" smtClean="0"/>
              <a:t>＋</a:t>
            </a:r>
            <a:r>
              <a:rPr lang="en-US" altLang="zh-CN" sz="2400" dirty="0" smtClean="0"/>
              <a:t>5</a:t>
            </a:r>
            <a:r>
              <a:rPr lang="zh-CN" altLang="en-US" sz="2400" dirty="0" smtClean="0"/>
              <a:t>＝</a:t>
            </a:r>
            <a:endParaRPr lang="zh-CN" altLang="en-US" sz="2400" dirty="0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3132138" y="260350"/>
            <a:ext cx="2952750" cy="1871663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109538" y="2349500"/>
            <a:ext cx="2951162" cy="1871663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109538" y="4414838"/>
            <a:ext cx="2952750" cy="187166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3132138" y="2349500"/>
            <a:ext cx="2952750" cy="1871663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3132138" y="4414838"/>
            <a:ext cx="2952750" cy="1871662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7" name="Rectangle 17"/>
          <p:cNvSpPr>
            <a:spLocks noChangeArrowheads="1"/>
          </p:cNvSpPr>
          <p:nvPr/>
        </p:nvSpPr>
        <p:spPr bwMode="auto">
          <a:xfrm>
            <a:off x="6156176" y="260648"/>
            <a:ext cx="2952750" cy="1871663"/>
          </a:xfrm>
          <a:prstGeom prst="rect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8" name="Rectangle 18"/>
          <p:cNvSpPr>
            <a:spLocks noChangeArrowheads="1"/>
          </p:cNvSpPr>
          <p:nvPr/>
        </p:nvSpPr>
        <p:spPr bwMode="auto">
          <a:xfrm>
            <a:off x="6154738" y="2349500"/>
            <a:ext cx="2952750" cy="1871663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" name="Rectangle 19"/>
          <p:cNvSpPr>
            <a:spLocks noChangeArrowheads="1"/>
          </p:cNvSpPr>
          <p:nvPr/>
        </p:nvSpPr>
        <p:spPr bwMode="auto">
          <a:xfrm>
            <a:off x="6181725" y="4414838"/>
            <a:ext cx="2951163" cy="1871662"/>
          </a:xfrm>
          <a:prstGeom prst="rect">
            <a:avLst/>
          </a:prstGeom>
          <a:solidFill>
            <a:srgbClr val="00808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" name="Rectangle 11"/>
          <p:cNvSpPr>
            <a:spLocks noChangeArrowheads="1"/>
          </p:cNvSpPr>
          <p:nvPr/>
        </p:nvSpPr>
        <p:spPr bwMode="auto">
          <a:xfrm>
            <a:off x="109538" y="273050"/>
            <a:ext cx="2951162" cy="1871663"/>
          </a:xfrm>
          <a:prstGeom prst="rect">
            <a:avLst/>
          </a:prstGeom>
          <a:solidFill>
            <a:srgbClr val="00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TM截图2014111304232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980728"/>
            <a:ext cx="2670745" cy="2016224"/>
          </a:xfrm>
          <a:prstGeom prst="rect">
            <a:avLst/>
          </a:prstGeom>
        </p:spPr>
      </p:pic>
      <p:pic>
        <p:nvPicPr>
          <p:cNvPr id="4" name="图片 3" descr="TM截图2014111304233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5856" y="908720"/>
            <a:ext cx="2664296" cy="2132955"/>
          </a:xfrm>
          <a:prstGeom prst="rect">
            <a:avLst/>
          </a:prstGeom>
        </p:spPr>
      </p:pic>
      <p:pic>
        <p:nvPicPr>
          <p:cNvPr id="5" name="图片 4" descr="TM截图2014111304234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6176" y="980728"/>
            <a:ext cx="2660816" cy="20162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03648" y="4293096"/>
            <a:ext cx="576064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4800" dirty="0" smtClean="0"/>
              <a:t>3</a:t>
            </a:r>
            <a:endParaRPr lang="zh-CN" altLang="en-US" sz="4800" dirty="0"/>
          </a:p>
        </p:txBody>
      </p:sp>
      <p:sp>
        <p:nvSpPr>
          <p:cNvPr id="8" name="TextBox 7"/>
          <p:cNvSpPr txBox="1"/>
          <p:nvPr/>
        </p:nvSpPr>
        <p:spPr>
          <a:xfrm>
            <a:off x="7164288" y="4221088"/>
            <a:ext cx="576064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4800" dirty="0" smtClean="0"/>
              <a:t>4</a:t>
            </a:r>
            <a:endParaRPr lang="zh-CN" altLang="en-US" sz="4800" dirty="0"/>
          </a:p>
        </p:txBody>
      </p:sp>
      <p:cxnSp>
        <p:nvCxnSpPr>
          <p:cNvPr id="12" name="直接箭头连接符 11"/>
          <p:cNvCxnSpPr/>
          <p:nvPr/>
        </p:nvCxnSpPr>
        <p:spPr>
          <a:xfrm>
            <a:off x="2267744" y="4653136"/>
            <a:ext cx="4500000" cy="0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644008" y="3645024"/>
            <a:ext cx="576064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4800" dirty="0" smtClean="0"/>
              <a:t>1</a:t>
            </a:r>
            <a:endParaRPr lang="zh-CN" altLang="en-US" sz="4800" dirty="0"/>
          </a:p>
        </p:txBody>
      </p:sp>
      <p:sp>
        <p:nvSpPr>
          <p:cNvPr id="14" name="TextBox 13"/>
          <p:cNvSpPr txBox="1"/>
          <p:nvPr/>
        </p:nvSpPr>
        <p:spPr>
          <a:xfrm>
            <a:off x="3923928" y="3718773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/>
              <a:t>＋</a:t>
            </a:r>
            <a:endParaRPr lang="zh-CN" altLang="en-US" sz="3600" b="1" dirty="0"/>
          </a:p>
        </p:txBody>
      </p:sp>
      <p:grpSp>
        <p:nvGrpSpPr>
          <p:cNvPr id="2" name="组合 17"/>
          <p:cNvGrpSpPr/>
          <p:nvPr/>
        </p:nvGrpSpPr>
        <p:grpSpPr>
          <a:xfrm>
            <a:off x="6732240" y="1124744"/>
            <a:ext cx="1080120" cy="864096"/>
            <a:chOff x="6732240" y="1412776"/>
            <a:chExt cx="1080120" cy="864096"/>
          </a:xfrm>
        </p:grpSpPr>
        <p:sp>
          <p:nvSpPr>
            <p:cNvPr id="16" name="矩形 15"/>
            <p:cNvSpPr/>
            <p:nvPr/>
          </p:nvSpPr>
          <p:spPr>
            <a:xfrm>
              <a:off x="6732240" y="1412776"/>
              <a:ext cx="1080120" cy="864096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948264" y="1484784"/>
              <a:ext cx="72008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400" dirty="0" smtClean="0"/>
                <a:t>？</a:t>
              </a:r>
              <a:endParaRPr lang="zh-CN" altLang="en-US" sz="4400" dirty="0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899592" y="2924944"/>
            <a:ext cx="172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Before</a:t>
            </a:r>
            <a:endParaRPr lang="zh-CN" altLang="en-US" sz="4000" dirty="0"/>
          </a:p>
        </p:txBody>
      </p:sp>
      <p:sp>
        <p:nvSpPr>
          <p:cNvPr id="20" name="TextBox 19"/>
          <p:cNvSpPr txBox="1"/>
          <p:nvPr/>
        </p:nvSpPr>
        <p:spPr>
          <a:xfrm>
            <a:off x="6732240" y="2996952"/>
            <a:ext cx="172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Now?</a:t>
            </a:r>
            <a:endParaRPr lang="zh-CN" altLang="en-US" sz="4000" dirty="0"/>
          </a:p>
        </p:txBody>
      </p:sp>
      <p:sp>
        <p:nvSpPr>
          <p:cNvPr id="22" name="TextBox 21"/>
          <p:cNvSpPr txBox="1"/>
          <p:nvPr/>
        </p:nvSpPr>
        <p:spPr>
          <a:xfrm>
            <a:off x="3347864" y="4974267"/>
            <a:ext cx="2880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 smtClean="0"/>
              <a:t>3</a:t>
            </a:r>
            <a:r>
              <a:rPr lang="zh-CN" altLang="en-US" sz="4800" dirty="0" smtClean="0"/>
              <a:t>＋</a:t>
            </a:r>
            <a:r>
              <a:rPr lang="en-US" altLang="zh-CN" sz="4800" dirty="0" smtClean="0"/>
              <a:t>1</a:t>
            </a:r>
            <a:r>
              <a:rPr lang="zh-CN" altLang="en-US" sz="4800" dirty="0" smtClean="0"/>
              <a:t>＝</a:t>
            </a:r>
            <a:r>
              <a:rPr lang="en-US" altLang="zh-CN" sz="4800" dirty="0" smtClean="0"/>
              <a:t>4</a:t>
            </a:r>
            <a:endParaRPr lang="zh-CN" altLang="en-US" sz="4800" dirty="0"/>
          </a:p>
        </p:txBody>
      </p:sp>
      <p:sp>
        <p:nvSpPr>
          <p:cNvPr id="18" name="TextBox 17"/>
          <p:cNvSpPr txBox="1"/>
          <p:nvPr/>
        </p:nvSpPr>
        <p:spPr>
          <a:xfrm>
            <a:off x="3923928" y="2996952"/>
            <a:ext cx="172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then</a:t>
            </a:r>
            <a:endParaRPr lang="zh-CN" alt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9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3" grpId="0" animBg="1"/>
      <p:bldP spid="14" grpId="0"/>
      <p:bldP spid="19" grpId="0"/>
      <p:bldP spid="20" grpId="0"/>
      <p:bldP spid="22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3"/>
          <p:cNvGrpSpPr/>
          <p:nvPr/>
        </p:nvGrpSpPr>
        <p:grpSpPr>
          <a:xfrm>
            <a:off x="1619672" y="1124744"/>
            <a:ext cx="2232248" cy="1004630"/>
            <a:chOff x="755576" y="478413"/>
            <a:chExt cx="2232248" cy="1004630"/>
          </a:xfrm>
        </p:grpSpPr>
        <p:sp>
          <p:nvSpPr>
            <p:cNvPr id="3" name="TextBox 2"/>
            <p:cNvSpPr txBox="1"/>
            <p:nvPr/>
          </p:nvSpPr>
          <p:spPr>
            <a:xfrm>
              <a:off x="755576" y="836712"/>
              <a:ext cx="4320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dirty="0" smtClean="0"/>
                <a:t>2</a:t>
              </a:r>
              <a:endParaRPr lang="zh-CN" altLang="en-US" sz="36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403648" y="478413"/>
              <a:ext cx="9361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dirty="0" smtClean="0"/>
                <a:t>＋</a:t>
              </a:r>
              <a:r>
                <a:rPr lang="en-US" altLang="zh-CN" sz="3600" dirty="0" smtClean="0"/>
                <a:t>1</a:t>
              </a:r>
              <a:endParaRPr lang="zh-CN" altLang="en-US" sz="3600" dirty="0"/>
            </a:p>
          </p:txBody>
        </p:sp>
        <p:sp>
          <p:nvSpPr>
            <p:cNvPr id="18" name="矩形 17"/>
            <p:cNvSpPr/>
            <p:nvPr/>
          </p:nvSpPr>
          <p:spPr>
            <a:xfrm>
              <a:off x="2483768" y="836712"/>
              <a:ext cx="504056" cy="57606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3" name="直接箭头连接符 22"/>
            <p:cNvCxnSpPr/>
            <p:nvPr/>
          </p:nvCxnSpPr>
          <p:spPr>
            <a:xfrm>
              <a:off x="1259632" y="1124744"/>
              <a:ext cx="108012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组合 24"/>
          <p:cNvGrpSpPr/>
          <p:nvPr/>
        </p:nvGrpSpPr>
        <p:grpSpPr>
          <a:xfrm>
            <a:off x="5292080" y="1126485"/>
            <a:ext cx="2232248" cy="1004630"/>
            <a:chOff x="755576" y="478413"/>
            <a:chExt cx="2232248" cy="1004630"/>
          </a:xfrm>
        </p:grpSpPr>
        <p:sp>
          <p:nvSpPr>
            <p:cNvPr id="26" name="TextBox 25"/>
            <p:cNvSpPr txBox="1"/>
            <p:nvPr/>
          </p:nvSpPr>
          <p:spPr>
            <a:xfrm>
              <a:off x="755576" y="836712"/>
              <a:ext cx="4320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dirty="0" smtClean="0"/>
                <a:t>3</a:t>
              </a:r>
              <a:endParaRPr lang="zh-CN" altLang="en-US" sz="36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403648" y="478413"/>
              <a:ext cx="9361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dirty="0" smtClean="0"/>
                <a:t>＋</a:t>
              </a:r>
              <a:r>
                <a:rPr lang="en-US" altLang="zh-CN" sz="3600" dirty="0" smtClean="0"/>
                <a:t>2</a:t>
              </a:r>
              <a:endParaRPr lang="zh-CN" altLang="en-US" sz="3600" dirty="0"/>
            </a:p>
          </p:txBody>
        </p:sp>
        <p:sp>
          <p:nvSpPr>
            <p:cNvPr id="28" name="矩形 27"/>
            <p:cNvSpPr/>
            <p:nvPr/>
          </p:nvSpPr>
          <p:spPr>
            <a:xfrm>
              <a:off x="2483768" y="836712"/>
              <a:ext cx="504056" cy="57606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9" name="直接箭头连接符 28"/>
            <p:cNvCxnSpPr/>
            <p:nvPr/>
          </p:nvCxnSpPr>
          <p:spPr>
            <a:xfrm>
              <a:off x="1259632" y="1124744"/>
              <a:ext cx="108012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组合 33"/>
          <p:cNvGrpSpPr/>
          <p:nvPr/>
        </p:nvGrpSpPr>
        <p:grpSpPr>
          <a:xfrm>
            <a:off x="1619672" y="2782669"/>
            <a:ext cx="2232248" cy="1004630"/>
            <a:chOff x="755576" y="478413"/>
            <a:chExt cx="2232248" cy="1004630"/>
          </a:xfrm>
        </p:grpSpPr>
        <p:sp>
          <p:nvSpPr>
            <p:cNvPr id="35" name="TextBox 34"/>
            <p:cNvSpPr txBox="1"/>
            <p:nvPr/>
          </p:nvSpPr>
          <p:spPr>
            <a:xfrm>
              <a:off x="755576" y="836712"/>
              <a:ext cx="4320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dirty="0" smtClean="0"/>
                <a:t>5</a:t>
              </a:r>
              <a:endParaRPr lang="zh-CN" altLang="en-US" sz="36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403648" y="478413"/>
              <a:ext cx="9361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dirty="0" smtClean="0"/>
                <a:t>＋</a:t>
              </a:r>
              <a:r>
                <a:rPr lang="en-US" altLang="zh-CN" sz="3600" dirty="0" smtClean="0"/>
                <a:t>2</a:t>
              </a:r>
              <a:endParaRPr lang="zh-CN" altLang="en-US" sz="3600" dirty="0"/>
            </a:p>
          </p:txBody>
        </p:sp>
        <p:sp>
          <p:nvSpPr>
            <p:cNvPr id="37" name="矩形 36"/>
            <p:cNvSpPr/>
            <p:nvPr/>
          </p:nvSpPr>
          <p:spPr>
            <a:xfrm>
              <a:off x="2483768" y="836712"/>
              <a:ext cx="504056" cy="57606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38" name="直接箭头连接符 37"/>
            <p:cNvCxnSpPr/>
            <p:nvPr/>
          </p:nvCxnSpPr>
          <p:spPr>
            <a:xfrm>
              <a:off x="1259632" y="1124744"/>
              <a:ext cx="108012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组合 38"/>
          <p:cNvGrpSpPr/>
          <p:nvPr/>
        </p:nvGrpSpPr>
        <p:grpSpPr>
          <a:xfrm>
            <a:off x="5292080" y="2710661"/>
            <a:ext cx="2232248" cy="1004630"/>
            <a:chOff x="755576" y="478413"/>
            <a:chExt cx="2232248" cy="1004630"/>
          </a:xfrm>
        </p:grpSpPr>
        <p:sp>
          <p:nvSpPr>
            <p:cNvPr id="40" name="TextBox 39"/>
            <p:cNvSpPr txBox="1"/>
            <p:nvPr/>
          </p:nvSpPr>
          <p:spPr>
            <a:xfrm>
              <a:off x="755576" y="836712"/>
              <a:ext cx="4320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dirty="0" smtClean="0"/>
                <a:t>4</a:t>
              </a:r>
              <a:endParaRPr lang="zh-CN" altLang="en-US" sz="3600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403648" y="478413"/>
              <a:ext cx="9361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dirty="0" smtClean="0"/>
                <a:t>＋</a:t>
              </a:r>
              <a:r>
                <a:rPr lang="en-US" altLang="zh-CN" sz="3600" dirty="0" smtClean="0"/>
                <a:t>4</a:t>
              </a:r>
              <a:endParaRPr lang="zh-CN" altLang="en-US" sz="3600" dirty="0"/>
            </a:p>
          </p:txBody>
        </p:sp>
        <p:sp>
          <p:nvSpPr>
            <p:cNvPr id="42" name="矩形 41"/>
            <p:cNvSpPr/>
            <p:nvPr/>
          </p:nvSpPr>
          <p:spPr>
            <a:xfrm>
              <a:off x="2483768" y="836712"/>
              <a:ext cx="504056" cy="57606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43" name="直接箭头连接符 42"/>
            <p:cNvCxnSpPr/>
            <p:nvPr/>
          </p:nvCxnSpPr>
          <p:spPr>
            <a:xfrm>
              <a:off x="1259632" y="1124744"/>
              <a:ext cx="108012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组合 43"/>
          <p:cNvGrpSpPr/>
          <p:nvPr/>
        </p:nvGrpSpPr>
        <p:grpSpPr>
          <a:xfrm>
            <a:off x="5292080" y="4222829"/>
            <a:ext cx="2232248" cy="1004630"/>
            <a:chOff x="755576" y="478413"/>
            <a:chExt cx="2232248" cy="1004630"/>
          </a:xfrm>
        </p:grpSpPr>
        <p:sp>
          <p:nvSpPr>
            <p:cNvPr id="45" name="TextBox 44"/>
            <p:cNvSpPr txBox="1"/>
            <p:nvPr/>
          </p:nvSpPr>
          <p:spPr>
            <a:xfrm>
              <a:off x="755576" y="836712"/>
              <a:ext cx="4320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dirty="0" smtClean="0"/>
                <a:t>8</a:t>
              </a:r>
              <a:endParaRPr lang="zh-CN" altLang="en-US" sz="3600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403648" y="478413"/>
              <a:ext cx="9361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dirty="0" smtClean="0"/>
                <a:t>＋</a:t>
              </a:r>
              <a:r>
                <a:rPr lang="en-US" altLang="zh-CN" sz="3600" dirty="0" smtClean="0"/>
                <a:t>2</a:t>
              </a:r>
              <a:endParaRPr lang="zh-CN" altLang="en-US" sz="3600" dirty="0"/>
            </a:p>
          </p:txBody>
        </p:sp>
        <p:sp>
          <p:nvSpPr>
            <p:cNvPr id="47" name="矩形 46"/>
            <p:cNvSpPr/>
            <p:nvPr/>
          </p:nvSpPr>
          <p:spPr>
            <a:xfrm>
              <a:off x="2483768" y="836712"/>
              <a:ext cx="504056" cy="57606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48" name="直接箭头连接符 47"/>
            <p:cNvCxnSpPr/>
            <p:nvPr/>
          </p:nvCxnSpPr>
          <p:spPr>
            <a:xfrm>
              <a:off x="1259632" y="1124744"/>
              <a:ext cx="108012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组合 48"/>
          <p:cNvGrpSpPr/>
          <p:nvPr/>
        </p:nvGrpSpPr>
        <p:grpSpPr>
          <a:xfrm>
            <a:off x="1619672" y="4294837"/>
            <a:ext cx="2232248" cy="1004630"/>
            <a:chOff x="755576" y="478413"/>
            <a:chExt cx="2232248" cy="1004630"/>
          </a:xfrm>
        </p:grpSpPr>
        <p:sp>
          <p:nvSpPr>
            <p:cNvPr id="50" name="TextBox 49"/>
            <p:cNvSpPr txBox="1"/>
            <p:nvPr/>
          </p:nvSpPr>
          <p:spPr>
            <a:xfrm>
              <a:off x="755576" y="836712"/>
              <a:ext cx="4320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dirty="0" smtClean="0"/>
                <a:t>7</a:t>
              </a:r>
              <a:endParaRPr lang="zh-CN" altLang="en-US" sz="3600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403648" y="478413"/>
              <a:ext cx="9361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dirty="0" smtClean="0"/>
                <a:t>＋</a:t>
              </a:r>
              <a:r>
                <a:rPr lang="en-US" altLang="zh-CN" sz="3600" dirty="0" smtClean="0"/>
                <a:t>2</a:t>
              </a:r>
              <a:endParaRPr lang="zh-CN" altLang="en-US" sz="3600" dirty="0"/>
            </a:p>
          </p:txBody>
        </p:sp>
        <p:sp>
          <p:nvSpPr>
            <p:cNvPr id="52" name="矩形 51"/>
            <p:cNvSpPr/>
            <p:nvPr/>
          </p:nvSpPr>
          <p:spPr>
            <a:xfrm>
              <a:off x="2483768" y="836712"/>
              <a:ext cx="504056" cy="57606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53" name="直接箭头连接符 52"/>
            <p:cNvCxnSpPr/>
            <p:nvPr/>
          </p:nvCxnSpPr>
          <p:spPr>
            <a:xfrm>
              <a:off x="1259632" y="1124744"/>
              <a:ext cx="108012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TM截图2014111305122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764704"/>
            <a:ext cx="3893216" cy="3384376"/>
          </a:xfrm>
          <a:prstGeom prst="rect">
            <a:avLst/>
          </a:prstGeom>
        </p:spPr>
      </p:pic>
      <p:pic>
        <p:nvPicPr>
          <p:cNvPr id="3" name="图片 2" descr="TM截图2014111305125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88224" y="0"/>
            <a:ext cx="1800200" cy="2865625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2411760" y="4581128"/>
            <a:ext cx="3168352" cy="903005"/>
            <a:chOff x="2411760" y="4581128"/>
            <a:chExt cx="3168352" cy="903005"/>
          </a:xfrm>
        </p:grpSpPr>
        <p:sp>
          <p:nvSpPr>
            <p:cNvPr id="4" name="TextBox 3"/>
            <p:cNvSpPr txBox="1"/>
            <p:nvPr/>
          </p:nvSpPr>
          <p:spPr>
            <a:xfrm>
              <a:off x="2411760" y="4653136"/>
              <a:ext cx="576064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4800" dirty="0" smtClean="0"/>
                <a:t>3</a:t>
              </a:r>
              <a:endParaRPr lang="zh-CN" altLang="en-US" sz="4800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860032" y="4581128"/>
              <a:ext cx="720080" cy="83099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zh-CN" altLang="en-US" sz="48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059832" y="4725144"/>
              <a:ext cx="5760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b="1" dirty="0" smtClean="0"/>
                <a:t>＋</a:t>
              </a:r>
              <a:endParaRPr lang="zh-CN" altLang="en-US" sz="3600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779912" y="4653136"/>
              <a:ext cx="576064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4800" dirty="0" smtClean="0"/>
                <a:t>6</a:t>
              </a:r>
              <a:endParaRPr lang="zh-CN" altLang="en-US" sz="48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211960" y="4725144"/>
              <a:ext cx="6480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b="1" dirty="0" smtClean="0"/>
                <a:t>＝</a:t>
              </a:r>
              <a:endParaRPr lang="zh-CN" altLang="en-US" sz="3600" b="1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932040" y="4581128"/>
            <a:ext cx="576064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4800" dirty="0" smtClean="0">
                <a:solidFill>
                  <a:srgbClr val="FF0000"/>
                </a:solidFill>
              </a:rPr>
              <a:t>9</a:t>
            </a:r>
            <a:endParaRPr lang="zh-CN" altLang="en-US" sz="48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43608" y="260648"/>
            <a:ext cx="172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Before</a:t>
            </a:r>
            <a:endParaRPr lang="zh-CN" altLang="en-US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6876256" y="332656"/>
            <a:ext cx="172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Now?</a:t>
            </a:r>
            <a:endParaRPr lang="zh-CN" altLang="en-US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4067944" y="332656"/>
            <a:ext cx="172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then</a:t>
            </a:r>
            <a:endParaRPr lang="zh-CN" alt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424 -0.11815 L -0.18507 0.2173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" y="1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TM截图2014111305122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1072520"/>
            <a:ext cx="3893216" cy="2768744"/>
          </a:xfrm>
          <a:prstGeom prst="rect">
            <a:avLst/>
          </a:prstGeom>
        </p:spPr>
      </p:pic>
      <p:pic>
        <p:nvPicPr>
          <p:cNvPr id="3" name="图片 2" descr="TM截图2014111305125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43559" y="0"/>
            <a:ext cx="1289530" cy="2865625"/>
          </a:xfrm>
          <a:prstGeom prst="rect">
            <a:avLst/>
          </a:prstGeom>
        </p:spPr>
      </p:pic>
      <p:grpSp>
        <p:nvGrpSpPr>
          <p:cNvPr id="7" name="组合 12"/>
          <p:cNvGrpSpPr/>
          <p:nvPr/>
        </p:nvGrpSpPr>
        <p:grpSpPr>
          <a:xfrm>
            <a:off x="2411760" y="4581128"/>
            <a:ext cx="3168352" cy="903005"/>
            <a:chOff x="2411760" y="4581128"/>
            <a:chExt cx="3168352" cy="903005"/>
          </a:xfrm>
        </p:grpSpPr>
        <p:grpSp>
          <p:nvGrpSpPr>
            <p:cNvPr id="10" name="组合 9"/>
            <p:cNvGrpSpPr/>
            <p:nvPr/>
          </p:nvGrpSpPr>
          <p:grpSpPr>
            <a:xfrm>
              <a:off x="2411760" y="4581128"/>
              <a:ext cx="3168352" cy="903005"/>
              <a:chOff x="2411760" y="4581128"/>
              <a:chExt cx="3168352" cy="90300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860032" y="4581128"/>
                <a:ext cx="720080" cy="830997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zh-CN" altLang="en-US" sz="4800" dirty="0"/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2411760" y="4653136"/>
                <a:ext cx="576064" cy="8309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4800" dirty="0" smtClean="0"/>
                  <a:t>6</a:t>
                </a:r>
                <a:endParaRPr lang="zh-CN" altLang="en-US" sz="4800" dirty="0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3059832" y="4725144"/>
                <a:ext cx="57606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3600" b="1" dirty="0" smtClean="0"/>
                  <a:t>＋</a:t>
                </a:r>
                <a:endParaRPr lang="zh-CN" altLang="en-US" sz="3600" b="1" dirty="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4211960" y="4725144"/>
                <a:ext cx="64807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3600" b="1" dirty="0" smtClean="0"/>
                  <a:t>＝</a:t>
                </a:r>
                <a:endParaRPr lang="zh-CN" altLang="en-US" sz="3600" b="1" dirty="0"/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3635896" y="4581128"/>
              <a:ext cx="720080" cy="83099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zh-CN" altLang="en-US" sz="4800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707904" y="4581128"/>
            <a:ext cx="576064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4800" dirty="0" smtClean="0">
                <a:solidFill>
                  <a:srgbClr val="FF0000"/>
                </a:solidFill>
              </a:rPr>
              <a:t>3</a:t>
            </a:r>
            <a:endParaRPr lang="zh-CN" altLang="en-US" sz="48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32040" y="4581128"/>
            <a:ext cx="576064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4800" dirty="0" smtClean="0">
                <a:solidFill>
                  <a:srgbClr val="FF0000"/>
                </a:solidFill>
              </a:rPr>
              <a:t>9</a:t>
            </a:r>
            <a:endParaRPr lang="zh-CN" altLang="en-US" sz="48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43608" y="260648"/>
            <a:ext cx="172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Before</a:t>
            </a:r>
            <a:endParaRPr lang="zh-CN" altLang="en-US" sz="4000" dirty="0"/>
          </a:p>
        </p:txBody>
      </p:sp>
      <p:sp>
        <p:nvSpPr>
          <p:cNvPr id="14" name="TextBox 13"/>
          <p:cNvSpPr txBox="1"/>
          <p:nvPr/>
        </p:nvSpPr>
        <p:spPr>
          <a:xfrm>
            <a:off x="6876256" y="332656"/>
            <a:ext cx="172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Now?</a:t>
            </a:r>
            <a:endParaRPr lang="zh-CN" altLang="en-US" sz="4000" dirty="0"/>
          </a:p>
        </p:txBody>
      </p:sp>
      <p:sp>
        <p:nvSpPr>
          <p:cNvPr id="15" name="TextBox 14"/>
          <p:cNvSpPr txBox="1"/>
          <p:nvPr/>
        </p:nvSpPr>
        <p:spPr>
          <a:xfrm>
            <a:off x="4067944" y="332656"/>
            <a:ext cx="172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then</a:t>
            </a:r>
            <a:endParaRPr lang="zh-CN" alt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424 -0.11815 L -0.18507 0.2173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" y="1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9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TM截图2014111305122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260648"/>
            <a:ext cx="3168352" cy="4051722"/>
          </a:xfrm>
          <a:prstGeom prst="rect">
            <a:avLst/>
          </a:prstGeom>
        </p:spPr>
      </p:pic>
      <p:pic>
        <p:nvPicPr>
          <p:cNvPr id="3" name="图片 2" descr="TM截图2014111305125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56" y="-531440"/>
            <a:ext cx="1967636" cy="2969126"/>
          </a:xfrm>
          <a:prstGeom prst="rect">
            <a:avLst/>
          </a:prstGeom>
        </p:spPr>
      </p:pic>
      <p:grpSp>
        <p:nvGrpSpPr>
          <p:cNvPr id="7" name="组合 12"/>
          <p:cNvGrpSpPr/>
          <p:nvPr/>
        </p:nvGrpSpPr>
        <p:grpSpPr>
          <a:xfrm>
            <a:off x="2339752" y="4581128"/>
            <a:ext cx="3240360" cy="830998"/>
            <a:chOff x="2339752" y="4581128"/>
            <a:chExt cx="3240360" cy="830998"/>
          </a:xfrm>
        </p:grpSpPr>
        <p:grpSp>
          <p:nvGrpSpPr>
            <p:cNvPr id="10" name="组合 9"/>
            <p:cNvGrpSpPr/>
            <p:nvPr/>
          </p:nvGrpSpPr>
          <p:grpSpPr>
            <a:xfrm>
              <a:off x="2339752" y="4581128"/>
              <a:ext cx="3240360" cy="830998"/>
              <a:chOff x="2339752" y="4581128"/>
              <a:chExt cx="3240360" cy="830998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860032" y="4581128"/>
                <a:ext cx="720080" cy="830997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zh-CN" altLang="en-US" sz="4800" dirty="0"/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2339752" y="4581129"/>
                <a:ext cx="720080" cy="830997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zh-CN" altLang="en-US" sz="4800" dirty="0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3059832" y="4725144"/>
                <a:ext cx="57606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3600" b="1" dirty="0" smtClean="0"/>
                  <a:t>＋</a:t>
                </a:r>
                <a:endParaRPr lang="zh-CN" altLang="en-US" sz="3600" b="1" dirty="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4211960" y="4725144"/>
                <a:ext cx="64807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3600" b="1" dirty="0" smtClean="0"/>
                  <a:t>＝</a:t>
                </a:r>
                <a:endParaRPr lang="zh-CN" altLang="en-US" sz="3600" b="1" dirty="0"/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3635896" y="4581128"/>
              <a:ext cx="720080" cy="83099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zh-CN" altLang="en-US" sz="4800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707904" y="4581128"/>
            <a:ext cx="576064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4800" dirty="0" smtClean="0">
                <a:solidFill>
                  <a:srgbClr val="FF0000"/>
                </a:solidFill>
              </a:rPr>
              <a:t>5</a:t>
            </a:r>
            <a:endParaRPr lang="zh-CN" altLang="en-US" sz="48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88024" y="4581128"/>
            <a:ext cx="936104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4800" dirty="0" smtClean="0">
                <a:solidFill>
                  <a:srgbClr val="FF0000"/>
                </a:solidFill>
              </a:rPr>
              <a:t>10</a:t>
            </a:r>
            <a:endParaRPr lang="zh-CN" altLang="en-US" sz="48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11760" y="4581128"/>
            <a:ext cx="576064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4800" dirty="0" smtClean="0">
                <a:solidFill>
                  <a:srgbClr val="FF0000"/>
                </a:solidFill>
              </a:rPr>
              <a:t>5</a:t>
            </a:r>
            <a:endParaRPr lang="zh-CN" altLang="en-US" sz="48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43608" y="260648"/>
            <a:ext cx="172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Before</a:t>
            </a:r>
            <a:endParaRPr lang="zh-CN" altLang="en-US" sz="4000" dirty="0"/>
          </a:p>
        </p:txBody>
      </p:sp>
      <p:sp>
        <p:nvSpPr>
          <p:cNvPr id="15" name="TextBox 14"/>
          <p:cNvSpPr txBox="1"/>
          <p:nvPr/>
        </p:nvSpPr>
        <p:spPr>
          <a:xfrm>
            <a:off x="6876256" y="332656"/>
            <a:ext cx="172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Now?</a:t>
            </a:r>
            <a:endParaRPr lang="zh-CN" altLang="en-US" sz="4000" dirty="0"/>
          </a:p>
        </p:txBody>
      </p:sp>
      <p:sp>
        <p:nvSpPr>
          <p:cNvPr id="16" name="TextBox 15"/>
          <p:cNvSpPr txBox="1"/>
          <p:nvPr/>
        </p:nvSpPr>
        <p:spPr>
          <a:xfrm>
            <a:off x="4067944" y="332656"/>
            <a:ext cx="172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then</a:t>
            </a:r>
            <a:endParaRPr lang="zh-CN" alt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424 -0.11815 L -0.18507 0.2173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" y="1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9" grpId="0"/>
      <p:bldP spid="13" grpId="0"/>
      <p:bldP spid="14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TM截图2014111305122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852254"/>
            <a:ext cx="3402836" cy="3080801"/>
          </a:xfrm>
          <a:prstGeom prst="rect">
            <a:avLst/>
          </a:prstGeom>
        </p:spPr>
      </p:pic>
      <p:pic>
        <p:nvPicPr>
          <p:cNvPr id="3" name="图片 2" descr="TM截图2014111305125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90786" y="-531440"/>
            <a:ext cx="1738576" cy="2969126"/>
          </a:xfrm>
          <a:prstGeom prst="rect">
            <a:avLst/>
          </a:prstGeom>
        </p:spPr>
      </p:pic>
      <p:grpSp>
        <p:nvGrpSpPr>
          <p:cNvPr id="7" name="组合 12"/>
          <p:cNvGrpSpPr/>
          <p:nvPr/>
        </p:nvGrpSpPr>
        <p:grpSpPr>
          <a:xfrm>
            <a:off x="2339752" y="4581128"/>
            <a:ext cx="3240360" cy="830998"/>
            <a:chOff x="2339752" y="4581128"/>
            <a:chExt cx="3240360" cy="830998"/>
          </a:xfrm>
        </p:grpSpPr>
        <p:grpSp>
          <p:nvGrpSpPr>
            <p:cNvPr id="10" name="组合 9"/>
            <p:cNvGrpSpPr/>
            <p:nvPr/>
          </p:nvGrpSpPr>
          <p:grpSpPr>
            <a:xfrm>
              <a:off x="2339752" y="4581128"/>
              <a:ext cx="3240360" cy="830998"/>
              <a:chOff x="2339752" y="4581128"/>
              <a:chExt cx="3240360" cy="830998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860032" y="4581128"/>
                <a:ext cx="720080" cy="830997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zh-CN" altLang="en-US" sz="4800" dirty="0"/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2339752" y="4581129"/>
                <a:ext cx="720080" cy="830997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zh-CN" altLang="en-US" sz="4800" dirty="0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3059832" y="4725144"/>
                <a:ext cx="57606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3600" b="1" dirty="0" smtClean="0"/>
                  <a:t>＋</a:t>
                </a:r>
                <a:endParaRPr lang="zh-CN" altLang="en-US" sz="3600" b="1" dirty="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4211960" y="4725144"/>
                <a:ext cx="64807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3600" b="1" dirty="0" smtClean="0"/>
                  <a:t>＝</a:t>
                </a:r>
                <a:endParaRPr lang="zh-CN" altLang="en-US" sz="3600" b="1" dirty="0"/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3635896" y="4581128"/>
              <a:ext cx="720080" cy="83099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zh-CN" altLang="en-US" sz="4800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707904" y="4581128"/>
            <a:ext cx="576064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4800" dirty="0" smtClean="0">
                <a:solidFill>
                  <a:srgbClr val="FF0000"/>
                </a:solidFill>
              </a:rPr>
              <a:t>4</a:t>
            </a:r>
            <a:endParaRPr lang="zh-CN" altLang="en-US" sz="48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32040" y="4581128"/>
            <a:ext cx="936104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4800" dirty="0" smtClean="0">
                <a:solidFill>
                  <a:srgbClr val="FF0000"/>
                </a:solidFill>
              </a:rPr>
              <a:t>5</a:t>
            </a:r>
            <a:endParaRPr lang="zh-CN" altLang="en-US" sz="48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11760" y="4581128"/>
            <a:ext cx="576064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4800" dirty="0" smtClean="0">
                <a:solidFill>
                  <a:srgbClr val="FF0000"/>
                </a:solidFill>
              </a:rPr>
              <a:t>1</a:t>
            </a:r>
            <a:endParaRPr lang="zh-CN" altLang="en-US" sz="48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43608" y="260648"/>
            <a:ext cx="172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Before</a:t>
            </a:r>
            <a:endParaRPr lang="zh-CN" altLang="en-US" sz="4000" dirty="0"/>
          </a:p>
        </p:txBody>
      </p:sp>
      <p:sp>
        <p:nvSpPr>
          <p:cNvPr id="15" name="TextBox 14"/>
          <p:cNvSpPr txBox="1"/>
          <p:nvPr/>
        </p:nvSpPr>
        <p:spPr>
          <a:xfrm>
            <a:off x="6876256" y="332656"/>
            <a:ext cx="172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Now?</a:t>
            </a:r>
            <a:endParaRPr lang="zh-CN" altLang="en-US" sz="4000" dirty="0"/>
          </a:p>
        </p:txBody>
      </p:sp>
      <p:sp>
        <p:nvSpPr>
          <p:cNvPr id="16" name="TextBox 15"/>
          <p:cNvSpPr txBox="1"/>
          <p:nvPr/>
        </p:nvSpPr>
        <p:spPr>
          <a:xfrm>
            <a:off x="4067944" y="332656"/>
            <a:ext cx="172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then</a:t>
            </a:r>
            <a:endParaRPr lang="zh-CN" alt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424 -0.11815 L -0.18507 0.2173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" y="1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9" grpId="0"/>
      <p:bldP spid="13" grpId="0"/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TM截图2014111305411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052736"/>
            <a:ext cx="8153659" cy="20162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03648" y="4293096"/>
            <a:ext cx="576064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4800" dirty="0" smtClean="0"/>
              <a:t>5</a:t>
            </a:r>
            <a:endParaRPr lang="zh-CN" altLang="en-US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7164288" y="4221088"/>
            <a:ext cx="576064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4800" dirty="0" smtClean="0"/>
              <a:t>6</a:t>
            </a:r>
            <a:endParaRPr lang="zh-CN" altLang="en-US" sz="4800" dirty="0"/>
          </a:p>
        </p:txBody>
      </p:sp>
      <p:cxnSp>
        <p:nvCxnSpPr>
          <p:cNvPr id="5" name="直接箭头连接符 4"/>
          <p:cNvCxnSpPr/>
          <p:nvPr/>
        </p:nvCxnSpPr>
        <p:spPr>
          <a:xfrm>
            <a:off x="2267744" y="4653136"/>
            <a:ext cx="4464496" cy="0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组合 13"/>
          <p:cNvGrpSpPr/>
          <p:nvPr/>
        </p:nvGrpSpPr>
        <p:grpSpPr>
          <a:xfrm>
            <a:off x="3923928" y="3645024"/>
            <a:ext cx="1296144" cy="830997"/>
            <a:chOff x="3923928" y="3645024"/>
            <a:chExt cx="1296144" cy="830997"/>
          </a:xfrm>
        </p:grpSpPr>
        <p:sp>
          <p:nvSpPr>
            <p:cNvPr id="6" name="TextBox 5"/>
            <p:cNvSpPr txBox="1"/>
            <p:nvPr/>
          </p:nvSpPr>
          <p:spPr>
            <a:xfrm>
              <a:off x="4644008" y="3645024"/>
              <a:ext cx="576064" cy="830997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4800" dirty="0" smtClean="0">
                  <a:solidFill>
                    <a:srgbClr val="FF0000"/>
                  </a:solidFill>
                </a:rPr>
                <a:t>1</a:t>
              </a:r>
              <a:endParaRPr lang="zh-CN" altLang="en-US" sz="4800" dirty="0">
                <a:solidFill>
                  <a:srgbClr val="FF000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923928" y="3718773"/>
              <a:ext cx="5760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b="1" dirty="0" smtClean="0"/>
                <a:t>＋</a:t>
              </a:r>
              <a:endParaRPr lang="zh-CN" altLang="en-US" sz="3600" b="1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971600" y="3140968"/>
            <a:ext cx="172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Before</a:t>
            </a:r>
            <a:endParaRPr lang="zh-CN" altLang="en-US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6732240" y="2996952"/>
            <a:ext cx="172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Now</a:t>
            </a:r>
            <a:endParaRPr lang="zh-CN" altLang="en-US" sz="4000" dirty="0"/>
          </a:p>
        </p:txBody>
      </p:sp>
      <p:grpSp>
        <p:nvGrpSpPr>
          <p:cNvPr id="13" name="组合 12"/>
          <p:cNvGrpSpPr/>
          <p:nvPr/>
        </p:nvGrpSpPr>
        <p:grpSpPr>
          <a:xfrm>
            <a:off x="3347864" y="4941168"/>
            <a:ext cx="2880320" cy="864096"/>
            <a:chOff x="3347864" y="4941168"/>
            <a:chExt cx="2880320" cy="864096"/>
          </a:xfrm>
        </p:grpSpPr>
        <p:sp>
          <p:nvSpPr>
            <p:cNvPr id="10" name="TextBox 9"/>
            <p:cNvSpPr txBox="1"/>
            <p:nvPr/>
          </p:nvSpPr>
          <p:spPr>
            <a:xfrm>
              <a:off x="3347864" y="4974267"/>
              <a:ext cx="288032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dirty="0" smtClean="0"/>
                <a:t>5</a:t>
              </a:r>
              <a:r>
                <a:rPr lang="zh-CN" altLang="en-US" sz="4800" dirty="0" smtClean="0"/>
                <a:t>＋     ＝</a:t>
              </a:r>
              <a:r>
                <a:rPr lang="en-US" altLang="zh-CN" sz="4800" dirty="0" smtClean="0"/>
                <a:t>6</a:t>
              </a:r>
              <a:endParaRPr lang="zh-CN" altLang="en-US" sz="48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427984" y="4941168"/>
              <a:ext cx="576064" cy="830997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4800" dirty="0" smtClean="0">
                  <a:solidFill>
                    <a:srgbClr val="FF0000"/>
                  </a:solidFill>
                </a:rPr>
                <a:t>1</a:t>
              </a:r>
              <a:endParaRPr lang="zh-CN" altLang="en-US" sz="48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923928" y="2996952"/>
            <a:ext cx="172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Then ?</a:t>
            </a:r>
            <a:endParaRPr lang="zh-CN" alt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/>
      <p:bldP spid="9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TM截图2014111305411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2881" y="1052736"/>
            <a:ext cx="7907000" cy="20162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03648" y="4293096"/>
            <a:ext cx="576064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zh-CN" altLang="en-US" sz="4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64288" y="4221088"/>
            <a:ext cx="576064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4800" dirty="0" smtClean="0"/>
              <a:t>5</a:t>
            </a:r>
            <a:endParaRPr lang="zh-CN" altLang="en-US" sz="4800" dirty="0"/>
          </a:p>
        </p:txBody>
      </p:sp>
      <p:cxnSp>
        <p:nvCxnSpPr>
          <p:cNvPr id="5" name="直接箭头连接符 4"/>
          <p:cNvCxnSpPr/>
          <p:nvPr/>
        </p:nvCxnSpPr>
        <p:spPr>
          <a:xfrm>
            <a:off x="2267744" y="4653136"/>
            <a:ext cx="4464496" cy="0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组合 10"/>
          <p:cNvGrpSpPr/>
          <p:nvPr/>
        </p:nvGrpSpPr>
        <p:grpSpPr>
          <a:xfrm>
            <a:off x="3923928" y="3645024"/>
            <a:ext cx="1296144" cy="830997"/>
            <a:chOff x="3923928" y="3645024"/>
            <a:chExt cx="1296144" cy="830997"/>
          </a:xfrm>
        </p:grpSpPr>
        <p:sp>
          <p:nvSpPr>
            <p:cNvPr id="6" name="TextBox 5"/>
            <p:cNvSpPr txBox="1"/>
            <p:nvPr/>
          </p:nvSpPr>
          <p:spPr>
            <a:xfrm>
              <a:off x="4644008" y="3645024"/>
              <a:ext cx="576064" cy="830997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4800" dirty="0" smtClean="0"/>
                <a:t>1</a:t>
              </a:r>
              <a:endParaRPr lang="zh-CN" altLang="en-US" sz="48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923928" y="3718773"/>
              <a:ext cx="5760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b="1" dirty="0" smtClean="0"/>
                <a:t>＋</a:t>
              </a:r>
              <a:endParaRPr lang="zh-CN" altLang="en-US" sz="3600" b="1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971600" y="3140968"/>
            <a:ext cx="172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Before</a:t>
            </a:r>
            <a:r>
              <a:rPr lang="zh-CN" altLang="en-US" sz="4000" dirty="0" smtClean="0"/>
              <a:t>？</a:t>
            </a:r>
            <a:endParaRPr lang="zh-CN" altLang="en-US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6732240" y="2996952"/>
            <a:ext cx="172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Now</a:t>
            </a:r>
            <a:endParaRPr lang="zh-CN" altLang="en-US" sz="4000" dirty="0"/>
          </a:p>
        </p:txBody>
      </p:sp>
      <p:grpSp>
        <p:nvGrpSpPr>
          <p:cNvPr id="13" name="组合 12"/>
          <p:cNvGrpSpPr/>
          <p:nvPr/>
        </p:nvGrpSpPr>
        <p:grpSpPr>
          <a:xfrm>
            <a:off x="3347864" y="4974267"/>
            <a:ext cx="2880320" cy="830997"/>
            <a:chOff x="3347864" y="4974267"/>
            <a:chExt cx="2880320" cy="830997"/>
          </a:xfrm>
        </p:grpSpPr>
        <p:sp>
          <p:nvSpPr>
            <p:cNvPr id="10" name="TextBox 9"/>
            <p:cNvSpPr txBox="1"/>
            <p:nvPr/>
          </p:nvSpPr>
          <p:spPr>
            <a:xfrm>
              <a:off x="3347864" y="4974267"/>
              <a:ext cx="288032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dirty="0" smtClean="0"/>
                <a:t>    </a:t>
              </a:r>
              <a:r>
                <a:rPr lang="zh-CN" altLang="en-US" sz="4800" dirty="0" smtClean="0"/>
                <a:t>＋ </a:t>
              </a:r>
              <a:r>
                <a:rPr lang="en-US" altLang="zh-CN" sz="4800" dirty="0" smtClean="0"/>
                <a:t>1</a:t>
              </a:r>
              <a:r>
                <a:rPr lang="zh-CN" altLang="en-US" sz="4800" dirty="0" smtClean="0"/>
                <a:t> ＝</a:t>
              </a:r>
              <a:r>
                <a:rPr lang="en-US" altLang="zh-CN" sz="4800" dirty="0" smtClean="0"/>
                <a:t>5</a:t>
              </a:r>
              <a:endParaRPr lang="zh-CN" altLang="en-US" sz="48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347864" y="4974267"/>
              <a:ext cx="576064" cy="830997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4800" dirty="0" smtClean="0">
                  <a:solidFill>
                    <a:srgbClr val="FF0000"/>
                  </a:solidFill>
                </a:rPr>
                <a:t>4</a:t>
              </a:r>
              <a:endParaRPr lang="zh-CN" altLang="en-US" sz="48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475656" y="4293096"/>
            <a:ext cx="432048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4800" dirty="0" smtClean="0">
                <a:solidFill>
                  <a:srgbClr val="FF0000"/>
                </a:solidFill>
              </a:rPr>
              <a:t>4</a:t>
            </a:r>
            <a:endParaRPr lang="zh-CN" altLang="en-US" sz="48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23928" y="2996952"/>
            <a:ext cx="172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then</a:t>
            </a:r>
            <a:endParaRPr lang="zh-CN" alt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/>
      <p:bldP spid="9" grpId="0"/>
      <p:bldP spid="14" grpId="0" animBg="1"/>
      <p:bldP spid="15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275</Words>
  <Application>Microsoft Office PowerPoint</Application>
  <PresentationFormat>全屏显示(4:3)</PresentationFormat>
  <Paragraphs>116</Paragraphs>
  <Slides>10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1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Kris</dc:creator>
  <cp:lastModifiedBy>Kris</cp:lastModifiedBy>
  <cp:revision>5</cp:revision>
  <dcterms:created xsi:type="dcterms:W3CDTF">2015-03-10T14:09:29Z</dcterms:created>
  <dcterms:modified xsi:type="dcterms:W3CDTF">2015-03-11T08:55:29Z</dcterms:modified>
</cp:coreProperties>
</file>