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2" r:id="rId12"/>
    <p:sldId id="257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.baidu.com/i?ct=503316480&amp;z=0&amp;tn=baiduimagedetail&amp;word=%B1%F9%E4%BF%C1%DC%CD%BC%C6%AC&amp;in=17138&amp;cl=2&amp;cm=1&amp;sc=0&amp;lm=-1&amp;pn=3&amp;rn=1&amp;di=1431721136&amp;ln=2000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4.jpeg"/><Relationship Id="rId7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8.jpeg"/><Relationship Id="rId4" Type="http://schemas.openxmlformats.org/officeDocument/2006/relationships/image" Target="../media/image15.jpe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image" Target="../media/image18.jpeg"/><Relationship Id="rId16" Type="http://schemas.openxmlformats.org/officeDocument/2006/relationships/image" Target="../media/image32.jpe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19" Type="http://schemas.openxmlformats.org/officeDocument/2006/relationships/image" Target="../media/image35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4448175" y="3246438"/>
            <a:ext cx="33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/>
              <a:t> 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 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4448175" y="3246438"/>
            <a:ext cx="1203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/>
              <a:t> 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 </a:t>
            </a:r>
          </a:p>
        </p:txBody>
      </p:sp>
      <p:pic>
        <p:nvPicPr>
          <p:cNvPr id="44042" name="Picture 10" descr="QQ截图未命名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3860800"/>
            <a:ext cx="1008063" cy="2447925"/>
          </a:xfrm>
          <a:prstGeom prst="rect">
            <a:avLst/>
          </a:prstGeom>
          <a:noFill/>
        </p:spPr>
      </p:pic>
      <p:pic>
        <p:nvPicPr>
          <p:cNvPr id="44043" name="Picture 11" descr="QQ截图未命名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765175"/>
            <a:ext cx="1079500" cy="2447925"/>
          </a:xfrm>
          <a:prstGeom prst="rect">
            <a:avLst/>
          </a:prstGeom>
          <a:noFill/>
        </p:spPr>
      </p:pic>
      <p:pic>
        <p:nvPicPr>
          <p:cNvPr id="44063" name="Picture 31" descr="cha jing-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635375" cy="6858000"/>
          </a:xfrm>
          <a:prstGeom prst="rect">
            <a:avLst/>
          </a:prstGeom>
          <a:noFill/>
        </p:spPr>
      </p:pic>
      <p:pic>
        <p:nvPicPr>
          <p:cNvPr id="44050" name="Picture 18" descr="图片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24400"/>
            <a:ext cx="12858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900113" y="2924175"/>
            <a:ext cx="1517650" cy="1728788"/>
            <a:chOff x="567" y="1842"/>
            <a:chExt cx="956" cy="1089"/>
          </a:xfrm>
        </p:grpSpPr>
        <p:pic>
          <p:nvPicPr>
            <p:cNvPr id="44068" name="Picture 36" descr="u=2063243084,370064189&amp;fm=0&amp;gp=36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CFFFF"/>
                </a:clrFrom>
                <a:clrTo>
                  <a:srgbClr val="FC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7" y="1842"/>
              <a:ext cx="385" cy="998"/>
            </a:xfrm>
            <a:prstGeom prst="rect">
              <a:avLst/>
            </a:prstGeom>
            <a:noFill/>
          </p:spPr>
        </p:pic>
        <p:pic>
          <p:nvPicPr>
            <p:cNvPr id="44069" name="Picture 37" descr="u=2063243084,370064189&amp;fm=0&amp;gp=36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CFFFF"/>
                </a:clrFrom>
                <a:clrTo>
                  <a:srgbClr val="FC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56" y="1979"/>
              <a:ext cx="367" cy="952"/>
            </a:xfrm>
            <a:prstGeom prst="rect">
              <a:avLst/>
            </a:prstGeom>
            <a:noFill/>
          </p:spPr>
        </p:pic>
      </p:grpSp>
      <p:pic>
        <p:nvPicPr>
          <p:cNvPr id="44071" name="Picture 39" descr="u=2063243084,370064189&amp;fm=0&amp;gp=3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4221163"/>
            <a:ext cx="611187" cy="1584325"/>
          </a:xfrm>
          <a:prstGeom prst="rect">
            <a:avLst/>
          </a:prstGeom>
          <a:noFill/>
        </p:spPr>
      </p:pic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2195513" y="3500438"/>
            <a:ext cx="1143000" cy="2522537"/>
            <a:chOff x="1383" y="2205"/>
            <a:chExt cx="720" cy="1589"/>
          </a:xfrm>
        </p:grpSpPr>
        <p:pic>
          <p:nvPicPr>
            <p:cNvPr id="44070" name="Picture 38" descr="u=2063243084,370064189&amp;fm=0&amp;gp=36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CFFFF"/>
                </a:clrFrom>
                <a:clrTo>
                  <a:srgbClr val="FC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01" y="2205"/>
              <a:ext cx="402" cy="1043"/>
            </a:xfrm>
            <a:prstGeom prst="rect">
              <a:avLst/>
            </a:prstGeom>
            <a:noFill/>
          </p:spPr>
        </p:pic>
        <p:pic>
          <p:nvPicPr>
            <p:cNvPr id="44072" name="Picture 40" descr="u=2063243084,370064189&amp;fm=0&amp;gp=36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CFFFF"/>
                </a:clrFrom>
                <a:clrTo>
                  <a:srgbClr val="FC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83" y="2886"/>
              <a:ext cx="350" cy="908"/>
            </a:xfrm>
            <a:prstGeom prst="rect">
              <a:avLst/>
            </a:prstGeom>
            <a:noFill/>
          </p:spPr>
        </p:pic>
      </p:grpSp>
      <p:sp>
        <p:nvSpPr>
          <p:cNvPr id="44061" name="Text Box 29"/>
          <p:cNvSpPr txBox="1">
            <a:spLocks noChangeArrowheads="1"/>
          </p:cNvSpPr>
          <p:nvPr/>
        </p:nvSpPr>
        <p:spPr bwMode="auto">
          <a:xfrm>
            <a:off x="1476375" y="1484313"/>
            <a:ext cx="43926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   </a:t>
            </a:r>
            <a:r>
              <a:rPr lang="en-US" altLang="zh-CN" sz="4400" b="1">
                <a:latin typeface="Comic Sans MS" pitchFamily="66" charset="0"/>
                <a:ea typeface="幼圆" pitchFamily="49" charset="-122"/>
              </a:rPr>
              <a:t>5 – 2 - 2 = 1</a:t>
            </a:r>
          </a:p>
        </p:txBody>
      </p:sp>
      <p:sp>
        <p:nvSpPr>
          <p:cNvPr id="44076" name="Text Box 44"/>
          <p:cNvSpPr txBox="1">
            <a:spLocks noChangeArrowheads="1"/>
          </p:cNvSpPr>
          <p:nvPr/>
        </p:nvSpPr>
        <p:spPr bwMode="auto">
          <a:xfrm>
            <a:off x="6227763" y="692150"/>
            <a:ext cx="1223962" cy="26289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2000"/>
          </a:p>
          <a:p>
            <a:pPr>
              <a:spcBef>
                <a:spcPct val="50000"/>
              </a:spcBef>
            </a:pPr>
            <a:endParaRPr lang="en-US" altLang="zh-CN" sz="2000"/>
          </a:p>
          <a:p>
            <a:pPr>
              <a:spcBef>
                <a:spcPct val="50000"/>
              </a:spcBef>
            </a:pPr>
            <a:endParaRPr lang="en-US" altLang="zh-CN" sz="2000"/>
          </a:p>
          <a:p>
            <a:pPr>
              <a:spcBef>
                <a:spcPct val="50000"/>
              </a:spcBef>
            </a:pPr>
            <a:endParaRPr lang="en-US" altLang="zh-CN" sz="2000"/>
          </a:p>
          <a:p>
            <a:pPr>
              <a:spcBef>
                <a:spcPct val="50000"/>
              </a:spcBef>
            </a:pPr>
            <a:endParaRPr lang="en-US" altLang="zh-CN" sz="2400"/>
          </a:p>
          <a:p>
            <a:pPr>
              <a:spcBef>
                <a:spcPct val="50000"/>
              </a:spcBef>
            </a:pPr>
            <a:endParaRPr lang="en-US" altLang="zh-CN" sz="1200"/>
          </a:p>
        </p:txBody>
      </p:sp>
      <p:sp>
        <p:nvSpPr>
          <p:cNvPr id="44078" name="Text Box 46"/>
          <p:cNvSpPr txBox="1">
            <a:spLocks noChangeArrowheads="1"/>
          </p:cNvSpPr>
          <p:nvPr/>
        </p:nvSpPr>
        <p:spPr bwMode="auto">
          <a:xfrm>
            <a:off x="5795963" y="3789363"/>
            <a:ext cx="1584325" cy="26289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2000"/>
          </a:p>
          <a:p>
            <a:pPr>
              <a:spcBef>
                <a:spcPct val="50000"/>
              </a:spcBef>
            </a:pPr>
            <a:endParaRPr lang="en-US" altLang="zh-CN" sz="2000"/>
          </a:p>
          <a:p>
            <a:pPr>
              <a:spcBef>
                <a:spcPct val="50000"/>
              </a:spcBef>
            </a:pPr>
            <a:endParaRPr lang="en-US" altLang="zh-CN" sz="2000"/>
          </a:p>
          <a:p>
            <a:pPr>
              <a:spcBef>
                <a:spcPct val="50000"/>
              </a:spcBef>
            </a:pPr>
            <a:endParaRPr lang="en-US" altLang="zh-CN" sz="2000"/>
          </a:p>
          <a:p>
            <a:pPr>
              <a:spcBef>
                <a:spcPct val="50000"/>
              </a:spcBef>
            </a:pPr>
            <a:endParaRPr lang="en-US" altLang="zh-CN" sz="2400"/>
          </a:p>
          <a:p>
            <a:pPr>
              <a:spcBef>
                <a:spcPct val="50000"/>
              </a:spcBef>
            </a:pPr>
            <a:endParaRPr lang="en-US" altLang="zh-CN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55 -0.05758 L 0.44948 -0.39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11332 C 0.08073 -0.3055 0.15782 -0.49745 0.20365 -0.4216 C 0.24948 -0.34574 0.22361 0.23497 0.279 0.34112 C 0.33438 0.44727 0.49358 0.23613 0.53646 0.21508 " pathEditMode="relative" rAng="0" ptsTypes="aa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1" grpId="0"/>
      <p:bldP spid="44076" grpId="0" animBg="1"/>
      <p:bldP spid="440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950" y="195263"/>
            <a:ext cx="28813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/>
              <a:t>6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0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5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4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3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6299200" y="260350"/>
            <a:ext cx="28813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/>
              <a:t>6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0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6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6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6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6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＝</a:t>
            </a:r>
          </a:p>
          <a:p>
            <a:endParaRPr lang="en-US" altLang="zh-CN" sz="2400" dirty="0"/>
          </a:p>
        </p:txBody>
      </p:sp>
      <p:sp>
        <p:nvSpPr>
          <p:cNvPr id="4" name="TextBox 21"/>
          <p:cNvSpPr txBox="1">
            <a:spLocks noChangeArrowheads="1"/>
          </p:cNvSpPr>
          <p:nvPr/>
        </p:nvSpPr>
        <p:spPr bwMode="auto">
          <a:xfrm>
            <a:off x="3132138" y="260350"/>
            <a:ext cx="28813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3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4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5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＝</a:t>
            </a:r>
            <a:endParaRPr lang="zh-CN" altLang="en-US" sz="2400" dirty="0"/>
          </a:p>
        </p:txBody>
      </p:sp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6154738" y="2354263"/>
            <a:ext cx="28813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/>
              <a:t>0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10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9=</a:t>
            </a:r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8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3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7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4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6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</p:txBody>
      </p:sp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106363" y="2276475"/>
            <a:ext cx="28813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0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＝</a:t>
            </a:r>
            <a:endParaRPr lang="en-US" altLang="zh-CN" sz="2400" dirty="0"/>
          </a:p>
        </p:txBody>
      </p:sp>
      <p:sp>
        <p:nvSpPr>
          <p:cNvPr id="8" name="TextBox 31"/>
          <p:cNvSpPr txBox="1">
            <a:spLocks noChangeArrowheads="1"/>
          </p:cNvSpPr>
          <p:nvPr/>
        </p:nvSpPr>
        <p:spPr bwMode="auto">
          <a:xfrm>
            <a:off x="6084168" y="4365104"/>
            <a:ext cx="28813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7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6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3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4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5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＝</a:t>
            </a:r>
            <a:endParaRPr lang="zh-CN" altLang="en-US" sz="2400" dirty="0"/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3130550" y="4441825"/>
            <a:ext cx="28813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/>
              <a:t>9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0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8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7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6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5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＝</a:t>
            </a:r>
            <a:endParaRPr lang="zh-CN" altLang="en-US" sz="2400" dirty="0"/>
          </a:p>
        </p:txBody>
      </p:sp>
      <p:sp>
        <p:nvSpPr>
          <p:cNvPr id="10" name="TextBox 28"/>
          <p:cNvSpPr txBox="1">
            <a:spLocks noChangeArrowheads="1"/>
          </p:cNvSpPr>
          <p:nvPr/>
        </p:nvSpPr>
        <p:spPr bwMode="auto">
          <a:xfrm>
            <a:off x="106363" y="4365625"/>
            <a:ext cx="28813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/>
              <a:t>0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7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6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3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4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＝</a:t>
            </a:r>
            <a:endParaRPr lang="zh-CN" altLang="en-US" sz="2400" dirty="0"/>
          </a:p>
        </p:txBody>
      </p: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3130848" y="2282096"/>
            <a:ext cx="28813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/>
              <a:t>9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0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8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0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7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0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0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6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0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＝</a:t>
            </a:r>
            <a:endParaRPr lang="zh-CN" altLang="en-US" sz="2400" dirty="0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09538" y="4414838"/>
            <a:ext cx="2952750" cy="18716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3132138" y="4414838"/>
            <a:ext cx="2952750" cy="187166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6156176" y="260648"/>
            <a:ext cx="2952750" cy="1871663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6154738" y="2349500"/>
            <a:ext cx="2952750" cy="18716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6181725" y="4414838"/>
            <a:ext cx="2951163" cy="1871662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109538" y="273050"/>
            <a:ext cx="2951162" cy="1871663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950" y="195263"/>
            <a:ext cx="28813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/>
              <a:t>6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0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5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4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3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6299200" y="260350"/>
            <a:ext cx="28813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/>
              <a:t>6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0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6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6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6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6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＝</a:t>
            </a:r>
          </a:p>
          <a:p>
            <a:endParaRPr lang="en-US" altLang="zh-CN" sz="2400" dirty="0"/>
          </a:p>
        </p:txBody>
      </p:sp>
      <p:sp>
        <p:nvSpPr>
          <p:cNvPr id="4" name="TextBox 21"/>
          <p:cNvSpPr txBox="1">
            <a:spLocks noChangeArrowheads="1"/>
          </p:cNvSpPr>
          <p:nvPr/>
        </p:nvSpPr>
        <p:spPr bwMode="auto">
          <a:xfrm>
            <a:off x="3132138" y="260350"/>
            <a:ext cx="28813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3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4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5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＝</a:t>
            </a:r>
            <a:endParaRPr lang="zh-CN" altLang="en-US" sz="2400" dirty="0"/>
          </a:p>
        </p:txBody>
      </p:sp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6154738" y="2354263"/>
            <a:ext cx="28813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/>
              <a:t>0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10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9=</a:t>
            </a:r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8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3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7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4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6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</p:txBody>
      </p:sp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106363" y="2276475"/>
            <a:ext cx="28813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0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＝</a:t>
            </a:r>
            <a:endParaRPr lang="en-US" altLang="zh-CN" sz="2400" dirty="0"/>
          </a:p>
        </p:txBody>
      </p:sp>
      <p:sp>
        <p:nvSpPr>
          <p:cNvPr id="8" name="TextBox 31"/>
          <p:cNvSpPr txBox="1">
            <a:spLocks noChangeArrowheads="1"/>
          </p:cNvSpPr>
          <p:nvPr/>
        </p:nvSpPr>
        <p:spPr bwMode="auto">
          <a:xfrm>
            <a:off x="6084168" y="4365104"/>
            <a:ext cx="28813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7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6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3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4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5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＝</a:t>
            </a:r>
            <a:endParaRPr lang="zh-CN" altLang="en-US" sz="2400" dirty="0"/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3130550" y="4441825"/>
            <a:ext cx="28813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/>
              <a:t>9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0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8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7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6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5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＝</a:t>
            </a:r>
            <a:endParaRPr lang="zh-CN" altLang="en-US" sz="2400" dirty="0"/>
          </a:p>
        </p:txBody>
      </p:sp>
      <p:sp>
        <p:nvSpPr>
          <p:cNvPr id="10" name="TextBox 28"/>
          <p:cNvSpPr txBox="1">
            <a:spLocks noChangeArrowheads="1"/>
          </p:cNvSpPr>
          <p:nvPr/>
        </p:nvSpPr>
        <p:spPr bwMode="auto">
          <a:xfrm>
            <a:off x="106363" y="4365625"/>
            <a:ext cx="28813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/>
              <a:t>0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7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6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3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4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＝</a:t>
            </a:r>
            <a:endParaRPr lang="zh-CN" altLang="en-US" sz="2400" dirty="0"/>
          </a:p>
        </p:txBody>
      </p: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3130848" y="2282096"/>
            <a:ext cx="28813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/>
              <a:t>9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0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8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0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7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0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0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6</a:t>
            </a:r>
            <a:r>
              <a:rPr lang="zh-CN" altLang="en-US" sz="2400" dirty="0" smtClean="0"/>
              <a:t>＝</a:t>
            </a:r>
            <a:endParaRPr lang="en-US" altLang="zh-CN" sz="2400" dirty="0" smtClean="0"/>
          </a:p>
          <a:p>
            <a:r>
              <a:rPr lang="en-US" altLang="zh-CN" sz="2400" dirty="0" smtClean="0"/>
              <a:t>0</a:t>
            </a:r>
            <a:r>
              <a:rPr lang="zh-CN" altLang="en-US" sz="2400" dirty="0" smtClean="0"/>
              <a:t>＋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＝</a:t>
            </a:r>
            <a:endParaRPr lang="zh-CN" altLang="en-US" sz="2400" dirty="0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09538" y="4414838"/>
            <a:ext cx="2952750" cy="18716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3132138" y="4414838"/>
            <a:ext cx="2952750" cy="187166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6156176" y="260648"/>
            <a:ext cx="2952750" cy="1871663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6154738" y="2349500"/>
            <a:ext cx="2952750" cy="18716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6181725" y="4414838"/>
            <a:ext cx="2951163" cy="1871662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109538" y="273050"/>
            <a:ext cx="2951162" cy="1871663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M截图201411172200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2990476" cy="2276191"/>
          </a:xfrm>
          <a:prstGeom prst="rect">
            <a:avLst/>
          </a:prstGeom>
        </p:spPr>
      </p:pic>
      <p:pic>
        <p:nvPicPr>
          <p:cNvPr id="5" name="图片 4" descr="TM截图201411172201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2263" y="1268760"/>
            <a:ext cx="2961905" cy="2228572"/>
          </a:xfrm>
          <a:prstGeom prst="rect">
            <a:avLst/>
          </a:prstGeom>
        </p:spPr>
      </p:pic>
      <p:pic>
        <p:nvPicPr>
          <p:cNvPr id="6" name="图片 5" descr="TM截图2014111722014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776492"/>
            <a:ext cx="2952381" cy="2228572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55576" y="3933056"/>
            <a:ext cx="165618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 dirty="0">
                <a:solidFill>
                  <a:srgbClr val="000066"/>
                </a:solidFill>
              </a:rPr>
              <a:t>  </a:t>
            </a:r>
            <a:r>
              <a:rPr lang="en-US" altLang="zh-CN" sz="5400" b="1" dirty="0" smtClean="0">
                <a:solidFill>
                  <a:srgbClr val="000066"/>
                </a:solidFill>
              </a:rPr>
              <a:t>  4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 smtClean="0">
                <a:solidFill>
                  <a:srgbClr val="FF0000"/>
                </a:solidFill>
              </a:rPr>
              <a:t>At first 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059113" y="4554994"/>
            <a:ext cx="309721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516813" y="3978930"/>
            <a:ext cx="208763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 dirty="0">
                <a:solidFill>
                  <a:srgbClr val="000066"/>
                </a:solidFill>
              </a:rPr>
              <a:t>  </a:t>
            </a:r>
            <a:r>
              <a:rPr lang="en-US" altLang="zh-CN" sz="5400" b="1" dirty="0" smtClean="0">
                <a:solidFill>
                  <a:srgbClr val="000066"/>
                </a:solidFill>
              </a:rPr>
              <a:t>  ?</a:t>
            </a:r>
            <a:endParaRPr lang="en-US" altLang="zh-CN" sz="5400" b="1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zh-CN" sz="3600" b="1" dirty="0" smtClean="0">
                <a:solidFill>
                  <a:srgbClr val="FF0000"/>
                </a:solidFill>
              </a:rPr>
              <a:t>   Left?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grpSp>
        <p:nvGrpSpPr>
          <p:cNvPr id="2" name="组合 11"/>
          <p:cNvGrpSpPr/>
          <p:nvPr/>
        </p:nvGrpSpPr>
        <p:grpSpPr>
          <a:xfrm>
            <a:off x="3995738" y="3544253"/>
            <a:ext cx="1720606" cy="1880175"/>
            <a:chOff x="3995738" y="3429000"/>
            <a:chExt cx="1720606" cy="1880175"/>
          </a:xfrm>
        </p:grpSpPr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3995738" y="3429000"/>
              <a:ext cx="1655762" cy="173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5400" b="1" dirty="0">
                  <a:solidFill>
                    <a:srgbClr val="000066"/>
                  </a:solidFill>
                </a:rPr>
                <a:t>  1</a:t>
              </a:r>
            </a:p>
            <a:p>
              <a:pPr>
                <a:spcBef>
                  <a:spcPct val="50000"/>
                </a:spcBef>
              </a:pPr>
              <a:endParaRPr lang="en-US" altLang="zh-CN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4067175" y="4724400"/>
              <a:ext cx="164916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FF0000"/>
                  </a:solidFill>
                </a:rPr>
                <a:t>Go away</a:t>
              </a:r>
              <a:endParaRPr lang="zh-CN" alt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267743" y="5445224"/>
            <a:ext cx="424847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           </a:t>
            </a:r>
            <a:r>
              <a:rPr lang="en-US" altLang="zh-CN" sz="4400" b="1" dirty="0">
                <a:latin typeface="Comic Sans MS" pitchFamily="66" charset="0"/>
                <a:ea typeface="幼圆" pitchFamily="49" charset="-122"/>
              </a:rPr>
              <a:t>4 – 1 = 3</a:t>
            </a:r>
          </a:p>
        </p:txBody>
      </p:sp>
      <p:sp>
        <p:nvSpPr>
          <p:cNvPr id="14" name="Text Box 43"/>
          <p:cNvSpPr txBox="1">
            <a:spLocks noChangeArrowheads="1"/>
          </p:cNvSpPr>
          <p:nvPr/>
        </p:nvSpPr>
        <p:spPr bwMode="auto">
          <a:xfrm>
            <a:off x="683568" y="528638"/>
            <a:ext cx="15908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Before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Text Box 44"/>
          <p:cNvSpPr txBox="1">
            <a:spLocks noChangeArrowheads="1"/>
          </p:cNvSpPr>
          <p:nvPr/>
        </p:nvSpPr>
        <p:spPr bwMode="auto">
          <a:xfrm>
            <a:off x="7092950" y="544513"/>
            <a:ext cx="11165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now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16" name="Text Box 45"/>
          <p:cNvSpPr txBox="1">
            <a:spLocks noChangeArrowheads="1"/>
          </p:cNvSpPr>
          <p:nvPr/>
        </p:nvSpPr>
        <p:spPr bwMode="auto">
          <a:xfrm>
            <a:off x="3851920" y="528638"/>
            <a:ext cx="11721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then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3852168" y="4005064"/>
            <a:ext cx="4318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804248" y="1988840"/>
            <a:ext cx="1511300" cy="1016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/>
              <a:t>   </a:t>
            </a:r>
            <a:r>
              <a:rPr lang="en-US" altLang="zh-CN" sz="6000" b="1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3" grpId="0"/>
      <p:bldP spid="14" grpId="0"/>
      <p:bldP spid="15" grpId="0"/>
      <p:bldP spid="16" grpId="0"/>
      <p:bldP spid="17" grpId="0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836217" y="1409675"/>
            <a:ext cx="53292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           </a:t>
            </a:r>
            <a:r>
              <a:rPr lang="en-US" altLang="zh-CN" sz="4400" b="1" dirty="0">
                <a:latin typeface="Comic Sans MS" pitchFamily="66" charset="0"/>
                <a:ea typeface="幼圆" pitchFamily="49" charset="-122"/>
              </a:rPr>
              <a:t>4  –  1  =  3</a:t>
            </a: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539552" y="476672"/>
            <a:ext cx="35283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000066"/>
                </a:solidFill>
              </a:rPr>
              <a:t>Subtraction number sentence</a:t>
            </a:r>
            <a:r>
              <a:rPr lang="zh-CN" altLang="en-US" sz="3200" b="1" dirty="0" smtClean="0">
                <a:solidFill>
                  <a:srgbClr val="000066"/>
                </a:solidFill>
              </a:rPr>
              <a:t>：</a:t>
            </a:r>
            <a:endParaRPr lang="zh-CN" altLang="en-US" sz="3200" b="1" dirty="0">
              <a:solidFill>
                <a:srgbClr val="000066"/>
              </a:solidFill>
            </a:endParaRP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835497" y="2128813"/>
            <a:ext cx="1944688" cy="1376363"/>
            <a:chOff x="1247" y="1842"/>
            <a:chExt cx="1225" cy="867"/>
          </a:xfrm>
        </p:grpSpPr>
        <p:sp>
          <p:nvSpPr>
            <p:cNvPr id="5" name="Line 30"/>
            <p:cNvSpPr>
              <a:spLocks noChangeShapeType="1"/>
            </p:cNvSpPr>
            <p:nvPr/>
          </p:nvSpPr>
          <p:spPr bwMode="auto">
            <a:xfrm>
              <a:off x="2154" y="1842"/>
              <a:ext cx="0" cy="454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Text Box 31"/>
            <p:cNvSpPr txBox="1">
              <a:spLocks noChangeArrowheads="1"/>
            </p:cNvSpPr>
            <p:nvPr/>
          </p:nvSpPr>
          <p:spPr bwMode="auto">
            <a:xfrm>
              <a:off x="1247" y="2341"/>
              <a:ext cx="122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dirty="0" smtClean="0">
                  <a:solidFill>
                    <a:srgbClr val="FF0000"/>
                  </a:solidFill>
                </a:rPr>
                <a:t>Minuend</a:t>
              </a:r>
              <a:endParaRPr lang="zh-CN" alt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3995937" y="2128812"/>
            <a:ext cx="2160240" cy="1870075"/>
            <a:chOff x="2744" y="1842"/>
            <a:chExt cx="998" cy="1178"/>
          </a:xfrm>
        </p:grpSpPr>
        <p:sp>
          <p:nvSpPr>
            <p:cNvPr id="8" name="Text Box 32"/>
            <p:cNvSpPr txBox="1">
              <a:spLocks noChangeArrowheads="1"/>
            </p:cNvSpPr>
            <p:nvPr/>
          </p:nvSpPr>
          <p:spPr bwMode="auto">
            <a:xfrm>
              <a:off x="2744" y="2341"/>
              <a:ext cx="998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dirty="0" smtClean="0">
                  <a:solidFill>
                    <a:srgbClr val="FF0000"/>
                  </a:solidFill>
                </a:rPr>
                <a:t>Subtrahend</a:t>
              </a:r>
              <a:endParaRPr lang="zh-CN" alt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Line 34"/>
            <p:cNvSpPr>
              <a:spLocks noChangeShapeType="1"/>
            </p:cNvSpPr>
            <p:nvPr/>
          </p:nvSpPr>
          <p:spPr bwMode="auto">
            <a:xfrm>
              <a:off x="3107" y="1842"/>
              <a:ext cx="0" cy="454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6227034" y="2201837"/>
            <a:ext cx="2160314" cy="1306513"/>
            <a:chOff x="4080" y="1888"/>
            <a:chExt cx="998" cy="823"/>
          </a:xfrm>
        </p:grpSpPr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4080" y="2343"/>
              <a:ext cx="99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dirty="0" smtClean="0">
                  <a:solidFill>
                    <a:srgbClr val="FF0000"/>
                  </a:solidFill>
                </a:rPr>
                <a:t>Difference</a:t>
              </a:r>
              <a:endParaRPr lang="zh-CN" alt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Line 35"/>
            <p:cNvSpPr>
              <a:spLocks noChangeShapeType="1"/>
            </p:cNvSpPr>
            <p:nvPr/>
          </p:nvSpPr>
          <p:spPr bwMode="auto">
            <a:xfrm>
              <a:off x="4195" y="1888"/>
              <a:ext cx="0" cy="454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2772123" y="2057381"/>
            <a:ext cx="2447925" cy="2100653"/>
            <a:chOff x="1383" y="1842"/>
            <a:chExt cx="1542" cy="589"/>
          </a:xfrm>
        </p:grpSpPr>
        <p:sp>
          <p:nvSpPr>
            <p:cNvPr id="14" name="Line 40"/>
            <p:cNvSpPr>
              <a:spLocks noChangeShapeType="1"/>
            </p:cNvSpPr>
            <p:nvPr/>
          </p:nvSpPr>
          <p:spPr bwMode="auto">
            <a:xfrm>
              <a:off x="2154" y="1842"/>
              <a:ext cx="0" cy="454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Text Box 41"/>
            <p:cNvSpPr txBox="1">
              <a:spLocks noChangeArrowheads="1"/>
            </p:cNvSpPr>
            <p:nvPr/>
          </p:nvSpPr>
          <p:spPr bwMode="auto">
            <a:xfrm>
              <a:off x="1383" y="2267"/>
              <a:ext cx="1542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solidFill>
                    <a:srgbClr val="FF0000"/>
                  </a:solidFill>
                </a:rPr>
                <a:t>   </a:t>
              </a:r>
              <a:r>
                <a:rPr lang="en-US" altLang="zh-CN" sz="3200" b="1" dirty="0" smtClean="0">
                  <a:solidFill>
                    <a:srgbClr val="FF0000"/>
                  </a:solidFill>
                </a:rPr>
                <a:t>minus sign</a:t>
              </a:r>
              <a:endParaRPr lang="zh-CN" alt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Text Box 42"/>
          <p:cNvSpPr txBox="1">
            <a:spLocks noChangeArrowheads="1"/>
          </p:cNvSpPr>
          <p:nvPr/>
        </p:nvSpPr>
        <p:spPr bwMode="auto">
          <a:xfrm>
            <a:off x="1619672" y="4649762"/>
            <a:ext cx="6768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000066"/>
                </a:solidFill>
              </a:rPr>
              <a:t>Minuend</a:t>
            </a:r>
            <a:r>
              <a:rPr lang="zh-CN" altLang="en-US" sz="3200" b="1" dirty="0" smtClean="0">
                <a:solidFill>
                  <a:srgbClr val="000066"/>
                </a:solidFill>
              </a:rPr>
              <a:t> </a:t>
            </a:r>
            <a:r>
              <a:rPr lang="en-US" altLang="zh-CN" sz="3200" b="1" dirty="0">
                <a:solidFill>
                  <a:srgbClr val="000066"/>
                </a:solidFill>
              </a:rPr>
              <a:t>— </a:t>
            </a:r>
            <a:r>
              <a:rPr lang="en-US" altLang="zh-CN" sz="3200" b="1" dirty="0" smtClean="0">
                <a:solidFill>
                  <a:srgbClr val="000066"/>
                </a:solidFill>
              </a:rPr>
              <a:t>Subtrahend</a:t>
            </a:r>
            <a:r>
              <a:rPr lang="zh-CN" altLang="en-US" sz="3200" b="1" dirty="0" smtClean="0">
                <a:solidFill>
                  <a:srgbClr val="000066"/>
                </a:solidFill>
              </a:rPr>
              <a:t> </a:t>
            </a:r>
            <a:r>
              <a:rPr lang="en-US" altLang="zh-CN" sz="3200" b="1" dirty="0">
                <a:solidFill>
                  <a:srgbClr val="000066"/>
                </a:solidFill>
              </a:rPr>
              <a:t>= </a:t>
            </a:r>
            <a:r>
              <a:rPr lang="en-US" altLang="zh-CN" sz="3200" b="1" dirty="0" smtClean="0">
                <a:solidFill>
                  <a:srgbClr val="000066"/>
                </a:solidFill>
              </a:rPr>
              <a:t>Difference</a:t>
            </a:r>
            <a:endParaRPr lang="zh-CN" altLang="en-US" sz="32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07950" y="1362075"/>
            <a:ext cx="2843213" cy="1698625"/>
            <a:chOff x="0" y="210"/>
            <a:chExt cx="1791" cy="1070"/>
          </a:xfrm>
        </p:grpSpPr>
        <p:pic>
          <p:nvPicPr>
            <p:cNvPr id="5127" name="Picture 7" descr="L224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31"/>
              <a:ext cx="1791" cy="949"/>
            </a:xfrm>
            <a:prstGeom prst="rect">
              <a:avLst/>
            </a:prstGeom>
            <a:noFill/>
          </p:spPr>
        </p:pic>
        <p:pic>
          <p:nvPicPr>
            <p:cNvPr id="5128" name="Picture 8" descr="Boy0163129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317" b="40739"/>
            <a:stretch>
              <a:fillRect/>
            </a:stretch>
          </p:blipFill>
          <p:spPr bwMode="auto">
            <a:xfrm>
              <a:off x="657" y="237"/>
              <a:ext cx="279" cy="399"/>
            </a:xfrm>
            <a:prstGeom prst="rect">
              <a:avLst/>
            </a:prstGeom>
            <a:noFill/>
          </p:spPr>
        </p:pic>
        <p:pic>
          <p:nvPicPr>
            <p:cNvPr id="5129" name="Picture 9" descr="Boy1125254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112" r="20984" b="50000"/>
            <a:stretch>
              <a:fillRect/>
            </a:stretch>
          </p:blipFill>
          <p:spPr bwMode="auto">
            <a:xfrm>
              <a:off x="807" y="343"/>
              <a:ext cx="198" cy="290"/>
            </a:xfrm>
            <a:prstGeom prst="rect">
              <a:avLst/>
            </a:prstGeom>
            <a:noFill/>
          </p:spPr>
        </p:pic>
        <p:pic>
          <p:nvPicPr>
            <p:cNvPr id="5130" name="Picture 10" descr="Girl1723232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49187"/>
            <a:stretch>
              <a:fillRect/>
            </a:stretch>
          </p:blipFill>
          <p:spPr bwMode="auto">
            <a:xfrm>
              <a:off x="948" y="210"/>
              <a:ext cx="261" cy="420"/>
            </a:xfrm>
            <a:prstGeom prst="rect">
              <a:avLst/>
            </a:prstGeom>
            <a:noFill/>
          </p:spPr>
        </p:pic>
        <p:pic>
          <p:nvPicPr>
            <p:cNvPr id="5132" name="Picture 12" descr="Girl1777416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56223"/>
            <a:stretch>
              <a:fillRect/>
            </a:stretch>
          </p:blipFill>
          <p:spPr bwMode="auto">
            <a:xfrm>
              <a:off x="1069" y="263"/>
              <a:ext cx="354" cy="370"/>
            </a:xfrm>
            <a:prstGeom prst="rect">
              <a:avLst/>
            </a:prstGeom>
            <a:noFill/>
          </p:spPr>
        </p:pic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3132138" y="1412875"/>
            <a:ext cx="2908300" cy="2351088"/>
            <a:chOff x="1973" y="890"/>
            <a:chExt cx="1832" cy="1481"/>
          </a:xfrm>
        </p:grpSpPr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973" y="890"/>
              <a:ext cx="1791" cy="1066"/>
              <a:chOff x="3860" y="885"/>
              <a:chExt cx="1791" cy="1066"/>
            </a:xfrm>
          </p:grpSpPr>
          <p:pic>
            <p:nvPicPr>
              <p:cNvPr id="5152" name="Picture 32" descr="L224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60" y="1002"/>
                <a:ext cx="1791" cy="949"/>
              </a:xfrm>
              <a:prstGeom prst="rect">
                <a:avLst/>
              </a:prstGeom>
              <a:noFill/>
            </p:spPr>
          </p:pic>
          <p:pic>
            <p:nvPicPr>
              <p:cNvPr id="5153" name="Picture 33" descr="Boy01631295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1317" b="40739"/>
              <a:stretch>
                <a:fillRect/>
              </a:stretch>
            </p:blipFill>
            <p:spPr bwMode="auto">
              <a:xfrm>
                <a:off x="4537" y="885"/>
                <a:ext cx="430" cy="399"/>
              </a:xfrm>
              <a:prstGeom prst="rect">
                <a:avLst/>
              </a:prstGeom>
              <a:noFill/>
            </p:spPr>
          </p:pic>
        </p:grpSp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2426" y="1434"/>
              <a:ext cx="1379" cy="937"/>
              <a:chOff x="2244" y="2386"/>
              <a:chExt cx="1379" cy="937"/>
            </a:xfrm>
          </p:grpSpPr>
          <p:pic>
            <p:nvPicPr>
              <p:cNvPr id="5158" name="Picture 38" descr="Boy11252547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38" y="2551"/>
                <a:ext cx="485" cy="772"/>
              </a:xfrm>
              <a:prstGeom prst="rect">
                <a:avLst/>
              </a:prstGeom>
              <a:noFill/>
            </p:spPr>
          </p:pic>
          <p:pic>
            <p:nvPicPr>
              <p:cNvPr id="5159" name="Picture 39" descr="Girl17774164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91" y="2469"/>
                <a:ext cx="489" cy="843"/>
              </a:xfrm>
              <a:prstGeom prst="rect">
                <a:avLst/>
              </a:prstGeom>
              <a:noFill/>
            </p:spPr>
          </p:pic>
          <p:pic>
            <p:nvPicPr>
              <p:cNvPr id="5160" name="Picture 40" descr="Girl17232324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44" y="2386"/>
                <a:ext cx="507" cy="88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168" name="WordArt 48"/>
          <p:cNvSpPr>
            <a:spLocks noChangeArrowheads="1" noChangeShapeType="1" noTextEdit="1"/>
          </p:cNvSpPr>
          <p:nvPr/>
        </p:nvSpPr>
        <p:spPr bwMode="auto">
          <a:xfrm>
            <a:off x="7380288" y="1916113"/>
            <a:ext cx="4667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？</a:t>
            </a:r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6097588" y="1427163"/>
            <a:ext cx="2843212" cy="1692275"/>
            <a:chOff x="3860" y="885"/>
            <a:chExt cx="1791" cy="1066"/>
          </a:xfrm>
        </p:grpSpPr>
        <p:pic>
          <p:nvPicPr>
            <p:cNvPr id="5170" name="Picture 50" descr="L224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60" y="1002"/>
              <a:ext cx="1791" cy="949"/>
            </a:xfrm>
            <a:prstGeom prst="rect">
              <a:avLst/>
            </a:prstGeom>
            <a:noFill/>
          </p:spPr>
        </p:pic>
        <p:pic>
          <p:nvPicPr>
            <p:cNvPr id="5171" name="Picture 51" descr="Boy0163129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317" b="40739"/>
            <a:stretch>
              <a:fillRect/>
            </a:stretch>
          </p:blipFill>
          <p:spPr bwMode="auto">
            <a:xfrm>
              <a:off x="4537" y="885"/>
              <a:ext cx="430" cy="399"/>
            </a:xfrm>
            <a:prstGeom prst="rect">
              <a:avLst/>
            </a:prstGeom>
            <a:noFill/>
          </p:spPr>
        </p:pic>
      </p:grp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3265768" y="4293096"/>
            <a:ext cx="2818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rgbClr val="FF0000"/>
                </a:solidFill>
              </a:rPr>
              <a:t>4 – 3 = 1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683568" y="528638"/>
            <a:ext cx="15908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Before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7092950" y="544513"/>
            <a:ext cx="11165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now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27" name="Text Box 45"/>
          <p:cNvSpPr txBox="1">
            <a:spLocks noChangeArrowheads="1"/>
          </p:cNvSpPr>
          <p:nvPr/>
        </p:nvSpPr>
        <p:spPr bwMode="auto">
          <a:xfrm>
            <a:off x="3851920" y="528638"/>
            <a:ext cx="11721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then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8" grpId="0" animBg="1"/>
      <p:bldP spid="5168" grpId="1" animBg="1"/>
      <p:bldP spid="5168" grpId="2" animBg="1"/>
      <p:bldP spid="5172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79388" y="1412875"/>
            <a:ext cx="2843212" cy="1698625"/>
            <a:chOff x="113" y="890"/>
            <a:chExt cx="1791" cy="1070"/>
          </a:xfrm>
        </p:grpSpPr>
        <p:pic>
          <p:nvPicPr>
            <p:cNvPr id="6155" name="Picture 11" descr="L224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1011"/>
              <a:ext cx="1791" cy="949"/>
            </a:xfrm>
            <a:prstGeom prst="rect">
              <a:avLst/>
            </a:prstGeom>
            <a:noFill/>
          </p:spPr>
        </p:pic>
        <p:pic>
          <p:nvPicPr>
            <p:cNvPr id="6156" name="Picture 12" descr="Boy0163129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317" b="40739"/>
            <a:stretch>
              <a:fillRect/>
            </a:stretch>
          </p:blipFill>
          <p:spPr bwMode="auto">
            <a:xfrm>
              <a:off x="770" y="917"/>
              <a:ext cx="279" cy="399"/>
            </a:xfrm>
            <a:prstGeom prst="rect">
              <a:avLst/>
            </a:prstGeom>
            <a:noFill/>
          </p:spPr>
        </p:pic>
        <p:pic>
          <p:nvPicPr>
            <p:cNvPr id="6157" name="Picture 13" descr="Boy1125254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112" r="20984" b="50000"/>
            <a:stretch>
              <a:fillRect/>
            </a:stretch>
          </p:blipFill>
          <p:spPr bwMode="auto">
            <a:xfrm>
              <a:off x="920" y="1023"/>
              <a:ext cx="198" cy="290"/>
            </a:xfrm>
            <a:prstGeom prst="rect">
              <a:avLst/>
            </a:prstGeom>
            <a:noFill/>
          </p:spPr>
        </p:pic>
        <p:pic>
          <p:nvPicPr>
            <p:cNvPr id="6158" name="Picture 14" descr="Girl1723232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49187"/>
            <a:stretch>
              <a:fillRect/>
            </a:stretch>
          </p:blipFill>
          <p:spPr bwMode="auto">
            <a:xfrm>
              <a:off x="1061" y="890"/>
              <a:ext cx="261" cy="420"/>
            </a:xfrm>
            <a:prstGeom prst="rect">
              <a:avLst/>
            </a:prstGeom>
            <a:noFill/>
          </p:spPr>
        </p:pic>
        <p:pic>
          <p:nvPicPr>
            <p:cNvPr id="6159" name="Picture 15" descr="Girl1777416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56223"/>
            <a:stretch>
              <a:fillRect/>
            </a:stretch>
          </p:blipFill>
          <p:spPr bwMode="auto">
            <a:xfrm>
              <a:off x="1182" y="943"/>
              <a:ext cx="354" cy="370"/>
            </a:xfrm>
            <a:prstGeom prst="rect">
              <a:avLst/>
            </a:prstGeom>
            <a:noFill/>
          </p:spPr>
        </p:pic>
      </p:grpSp>
      <p:pic>
        <p:nvPicPr>
          <p:cNvPr id="6160" name="Picture 16" descr="L22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8550" y="1562100"/>
            <a:ext cx="2843213" cy="1506538"/>
          </a:xfrm>
          <a:prstGeom prst="rect">
            <a:avLst/>
          </a:prstGeom>
          <a:noFill/>
        </p:spPr>
      </p:pic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4356100" y="1844675"/>
            <a:ext cx="4667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？</a:t>
            </a: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3205163" y="1628775"/>
            <a:ext cx="3671887" cy="2351088"/>
            <a:chOff x="1973" y="1026"/>
            <a:chExt cx="2313" cy="1481"/>
          </a:xfrm>
        </p:grpSpPr>
        <p:pic>
          <p:nvPicPr>
            <p:cNvPr id="6175" name="Picture 31" descr="L224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3" y="1026"/>
              <a:ext cx="1791" cy="949"/>
            </a:xfrm>
            <a:prstGeom prst="rect">
              <a:avLst/>
            </a:prstGeom>
            <a:noFill/>
          </p:spPr>
        </p:pic>
        <p:grpSp>
          <p:nvGrpSpPr>
            <p:cNvPr id="4" name="Group 32"/>
            <p:cNvGrpSpPr>
              <a:grpSpLocks/>
            </p:cNvGrpSpPr>
            <p:nvPr/>
          </p:nvGrpSpPr>
          <p:grpSpPr bwMode="auto">
            <a:xfrm>
              <a:off x="2426" y="1570"/>
              <a:ext cx="1860" cy="937"/>
              <a:chOff x="2200" y="1661"/>
              <a:chExt cx="2264" cy="1028"/>
            </a:xfrm>
          </p:grpSpPr>
          <p:pic>
            <p:nvPicPr>
              <p:cNvPr id="6177" name="Picture 33" descr="Boy01631295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833" y="1797"/>
                <a:ext cx="631" cy="892"/>
              </a:xfrm>
              <a:prstGeom prst="rect">
                <a:avLst/>
              </a:prstGeom>
              <a:noFill/>
            </p:spPr>
          </p:pic>
          <p:pic>
            <p:nvPicPr>
              <p:cNvPr id="6178" name="Picture 34" descr="Boy11252547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88" y="1842"/>
                <a:ext cx="590" cy="847"/>
              </a:xfrm>
              <a:prstGeom prst="rect">
                <a:avLst/>
              </a:prstGeom>
              <a:noFill/>
            </p:spPr>
          </p:pic>
          <p:pic>
            <p:nvPicPr>
              <p:cNvPr id="6179" name="Picture 35" descr="Girl17774164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44" y="1752"/>
                <a:ext cx="595" cy="925"/>
              </a:xfrm>
              <a:prstGeom prst="rect">
                <a:avLst/>
              </a:prstGeom>
              <a:noFill/>
            </p:spPr>
          </p:pic>
          <p:pic>
            <p:nvPicPr>
              <p:cNvPr id="6180" name="Picture 36" descr="Girl17232324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00" y="1661"/>
                <a:ext cx="617" cy="97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3337776" y="4437063"/>
            <a:ext cx="2818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rgbClr val="FF0000"/>
                </a:solidFill>
              </a:rPr>
              <a:t>4 – 4 = 0</a:t>
            </a:r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683568" y="528638"/>
            <a:ext cx="15908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Before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7092950" y="544513"/>
            <a:ext cx="11165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now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3851920" y="528638"/>
            <a:ext cx="11721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then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2" grpId="0" animBg="1"/>
      <p:bldP spid="6172" grpId="1" animBg="1"/>
      <p:bldP spid="6172" grpId="2" animBg="1"/>
      <p:bldP spid="6182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7950" y="1362075"/>
            <a:ext cx="2843213" cy="1698625"/>
            <a:chOff x="0" y="210"/>
            <a:chExt cx="1791" cy="1070"/>
          </a:xfrm>
        </p:grpSpPr>
        <p:pic>
          <p:nvPicPr>
            <p:cNvPr id="7173" name="Picture 5" descr="L224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31"/>
              <a:ext cx="1791" cy="949"/>
            </a:xfrm>
            <a:prstGeom prst="rect">
              <a:avLst/>
            </a:prstGeom>
            <a:noFill/>
          </p:spPr>
        </p:pic>
        <p:pic>
          <p:nvPicPr>
            <p:cNvPr id="7174" name="Picture 6" descr="Boy0163129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317" b="40739"/>
            <a:stretch>
              <a:fillRect/>
            </a:stretch>
          </p:blipFill>
          <p:spPr bwMode="auto">
            <a:xfrm>
              <a:off x="657" y="237"/>
              <a:ext cx="279" cy="399"/>
            </a:xfrm>
            <a:prstGeom prst="rect">
              <a:avLst/>
            </a:prstGeom>
            <a:noFill/>
          </p:spPr>
        </p:pic>
        <p:pic>
          <p:nvPicPr>
            <p:cNvPr id="7175" name="Picture 7" descr="Boy1125254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112" r="20984" b="50000"/>
            <a:stretch>
              <a:fillRect/>
            </a:stretch>
          </p:blipFill>
          <p:spPr bwMode="auto">
            <a:xfrm>
              <a:off x="807" y="343"/>
              <a:ext cx="198" cy="290"/>
            </a:xfrm>
            <a:prstGeom prst="rect">
              <a:avLst/>
            </a:prstGeom>
            <a:noFill/>
          </p:spPr>
        </p:pic>
        <p:pic>
          <p:nvPicPr>
            <p:cNvPr id="7176" name="Picture 8" descr="Girl1723232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49187"/>
            <a:stretch>
              <a:fillRect/>
            </a:stretch>
          </p:blipFill>
          <p:spPr bwMode="auto">
            <a:xfrm>
              <a:off x="948" y="210"/>
              <a:ext cx="261" cy="420"/>
            </a:xfrm>
            <a:prstGeom prst="rect">
              <a:avLst/>
            </a:prstGeom>
            <a:noFill/>
          </p:spPr>
        </p:pic>
        <p:pic>
          <p:nvPicPr>
            <p:cNvPr id="7177" name="Picture 9" descr="Girl1777416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56223"/>
            <a:stretch>
              <a:fillRect/>
            </a:stretch>
          </p:blipFill>
          <p:spPr bwMode="auto">
            <a:xfrm>
              <a:off x="1069" y="263"/>
              <a:ext cx="354" cy="370"/>
            </a:xfrm>
            <a:prstGeom prst="rect">
              <a:avLst/>
            </a:prstGeom>
            <a:noFill/>
          </p:spPr>
        </p:pic>
      </p:grpSp>
      <p:sp>
        <p:nvSpPr>
          <p:cNvPr id="7193" name="WordArt 25"/>
          <p:cNvSpPr>
            <a:spLocks noChangeArrowheads="1" noChangeShapeType="1" noTextEdit="1"/>
          </p:cNvSpPr>
          <p:nvPr/>
        </p:nvSpPr>
        <p:spPr bwMode="auto">
          <a:xfrm>
            <a:off x="4356100" y="1844675"/>
            <a:ext cx="4667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？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073400" y="1370013"/>
            <a:ext cx="2843213" cy="1698625"/>
            <a:chOff x="0" y="210"/>
            <a:chExt cx="1791" cy="1070"/>
          </a:xfrm>
        </p:grpSpPr>
        <p:pic>
          <p:nvPicPr>
            <p:cNvPr id="7195" name="Picture 27" descr="L224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31"/>
              <a:ext cx="1791" cy="949"/>
            </a:xfrm>
            <a:prstGeom prst="rect">
              <a:avLst/>
            </a:prstGeom>
            <a:noFill/>
          </p:spPr>
        </p:pic>
        <p:pic>
          <p:nvPicPr>
            <p:cNvPr id="7196" name="Picture 28" descr="Boy0163129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317" b="40739"/>
            <a:stretch>
              <a:fillRect/>
            </a:stretch>
          </p:blipFill>
          <p:spPr bwMode="auto">
            <a:xfrm>
              <a:off x="657" y="237"/>
              <a:ext cx="279" cy="399"/>
            </a:xfrm>
            <a:prstGeom prst="rect">
              <a:avLst/>
            </a:prstGeom>
            <a:noFill/>
          </p:spPr>
        </p:pic>
        <p:pic>
          <p:nvPicPr>
            <p:cNvPr id="7197" name="Picture 29" descr="Boy1125254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112" r="20984" b="50000"/>
            <a:stretch>
              <a:fillRect/>
            </a:stretch>
          </p:blipFill>
          <p:spPr bwMode="auto">
            <a:xfrm>
              <a:off x="807" y="343"/>
              <a:ext cx="198" cy="290"/>
            </a:xfrm>
            <a:prstGeom prst="rect">
              <a:avLst/>
            </a:prstGeom>
            <a:noFill/>
          </p:spPr>
        </p:pic>
        <p:pic>
          <p:nvPicPr>
            <p:cNvPr id="7198" name="Picture 30" descr="Girl1723232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49187"/>
            <a:stretch>
              <a:fillRect/>
            </a:stretch>
          </p:blipFill>
          <p:spPr bwMode="auto">
            <a:xfrm>
              <a:off x="948" y="210"/>
              <a:ext cx="261" cy="420"/>
            </a:xfrm>
            <a:prstGeom prst="rect">
              <a:avLst/>
            </a:prstGeom>
            <a:noFill/>
          </p:spPr>
        </p:pic>
        <p:pic>
          <p:nvPicPr>
            <p:cNvPr id="7199" name="Picture 31" descr="Girl1777416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56223"/>
            <a:stretch>
              <a:fillRect/>
            </a:stretch>
          </p:blipFill>
          <p:spPr bwMode="auto">
            <a:xfrm>
              <a:off x="1069" y="263"/>
              <a:ext cx="354" cy="370"/>
            </a:xfrm>
            <a:prstGeom prst="rect">
              <a:avLst/>
            </a:prstGeom>
            <a:noFill/>
          </p:spPr>
        </p:pic>
      </p:grpSp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3275856" y="4292600"/>
            <a:ext cx="2818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rgbClr val="FF0000"/>
                </a:solidFill>
              </a:rPr>
              <a:t>4 – 0 = 4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7451725" y="1844675"/>
            <a:ext cx="4667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？</a:t>
            </a: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6084888" y="1370013"/>
            <a:ext cx="2843212" cy="1698625"/>
            <a:chOff x="0" y="210"/>
            <a:chExt cx="1791" cy="1070"/>
          </a:xfrm>
        </p:grpSpPr>
        <p:pic>
          <p:nvPicPr>
            <p:cNvPr id="7204" name="Picture 36" descr="L224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31"/>
              <a:ext cx="1791" cy="949"/>
            </a:xfrm>
            <a:prstGeom prst="rect">
              <a:avLst/>
            </a:prstGeom>
            <a:noFill/>
          </p:spPr>
        </p:pic>
        <p:pic>
          <p:nvPicPr>
            <p:cNvPr id="7205" name="Picture 37" descr="Boy0163129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317" b="40739"/>
            <a:stretch>
              <a:fillRect/>
            </a:stretch>
          </p:blipFill>
          <p:spPr bwMode="auto">
            <a:xfrm>
              <a:off x="657" y="237"/>
              <a:ext cx="279" cy="399"/>
            </a:xfrm>
            <a:prstGeom prst="rect">
              <a:avLst/>
            </a:prstGeom>
            <a:noFill/>
          </p:spPr>
        </p:pic>
        <p:pic>
          <p:nvPicPr>
            <p:cNvPr id="7206" name="Picture 38" descr="Boy1125254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112" r="20984" b="50000"/>
            <a:stretch>
              <a:fillRect/>
            </a:stretch>
          </p:blipFill>
          <p:spPr bwMode="auto">
            <a:xfrm>
              <a:off x="807" y="343"/>
              <a:ext cx="198" cy="290"/>
            </a:xfrm>
            <a:prstGeom prst="rect">
              <a:avLst/>
            </a:prstGeom>
            <a:noFill/>
          </p:spPr>
        </p:pic>
        <p:pic>
          <p:nvPicPr>
            <p:cNvPr id="7207" name="Picture 39" descr="Girl1723232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49187"/>
            <a:stretch>
              <a:fillRect/>
            </a:stretch>
          </p:blipFill>
          <p:spPr bwMode="auto">
            <a:xfrm>
              <a:off x="948" y="210"/>
              <a:ext cx="261" cy="420"/>
            </a:xfrm>
            <a:prstGeom prst="rect">
              <a:avLst/>
            </a:prstGeom>
            <a:noFill/>
          </p:spPr>
        </p:pic>
        <p:pic>
          <p:nvPicPr>
            <p:cNvPr id="7208" name="Picture 40" descr="Girl1777416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56223"/>
            <a:stretch>
              <a:fillRect/>
            </a:stretch>
          </p:blipFill>
          <p:spPr bwMode="auto">
            <a:xfrm>
              <a:off x="1069" y="263"/>
              <a:ext cx="354" cy="370"/>
            </a:xfrm>
            <a:prstGeom prst="rect">
              <a:avLst/>
            </a:prstGeom>
            <a:noFill/>
          </p:spPr>
        </p:pic>
      </p:grp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683568" y="528638"/>
            <a:ext cx="15908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Before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7092950" y="544513"/>
            <a:ext cx="11165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now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3851920" y="528638"/>
            <a:ext cx="11721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then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3" grpId="0" animBg="1"/>
      <p:bldP spid="7193" grpId="1" animBg="1"/>
      <p:bldP spid="7193" grpId="2" animBg="1"/>
      <p:bldP spid="7201" grpId="0"/>
      <p:bldP spid="7202" grpId="0" animBg="1"/>
      <p:bldP spid="7202" grpId="1" animBg="1"/>
      <p:bldP spid="7202" grpId="2" animBg="1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03575" y="1341438"/>
            <a:ext cx="2808288" cy="2139950"/>
            <a:chOff x="2064" y="799"/>
            <a:chExt cx="1769" cy="134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064" y="799"/>
              <a:ext cx="1769" cy="1082"/>
              <a:chOff x="2064" y="799"/>
              <a:chExt cx="1769" cy="1082"/>
            </a:xfrm>
          </p:grpSpPr>
          <p:pic>
            <p:nvPicPr>
              <p:cNvPr id="8198" name="Picture 6" descr="L2247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64" y="890"/>
                <a:ext cx="1769" cy="991"/>
              </a:xfrm>
              <a:prstGeom prst="rect">
                <a:avLst/>
              </a:prstGeom>
              <a:noFill/>
            </p:spPr>
          </p:pic>
          <p:pic>
            <p:nvPicPr>
              <p:cNvPr id="8199" name="Picture 7" descr="Girl1777416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56223"/>
              <a:stretch>
                <a:fillRect/>
              </a:stretch>
            </p:blipFill>
            <p:spPr bwMode="auto">
              <a:xfrm>
                <a:off x="3011" y="845"/>
                <a:ext cx="368" cy="370"/>
              </a:xfrm>
              <a:prstGeom prst="rect">
                <a:avLst/>
              </a:prstGeom>
              <a:noFill/>
            </p:spPr>
          </p:pic>
          <p:pic>
            <p:nvPicPr>
              <p:cNvPr id="8200" name="Picture 8" descr="Boy01631295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1317" b="40739"/>
              <a:stretch>
                <a:fillRect/>
              </a:stretch>
            </p:blipFill>
            <p:spPr bwMode="auto">
              <a:xfrm>
                <a:off x="2795" y="799"/>
                <a:ext cx="290" cy="399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699" y="1298"/>
              <a:ext cx="862" cy="849"/>
              <a:chOff x="2653" y="1298"/>
              <a:chExt cx="1030" cy="940"/>
            </a:xfrm>
          </p:grpSpPr>
          <p:pic>
            <p:nvPicPr>
              <p:cNvPr id="8202" name="Picture 10" descr="Boy11252547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3107" y="1434"/>
                <a:ext cx="576" cy="804"/>
              </a:xfrm>
              <a:prstGeom prst="rect">
                <a:avLst/>
              </a:prstGeom>
              <a:noFill/>
            </p:spPr>
          </p:pic>
          <p:pic>
            <p:nvPicPr>
              <p:cNvPr id="8203" name="Picture 11" descr="Girl17232324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2653" y="1298"/>
                <a:ext cx="491" cy="93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258888" y="1773238"/>
            <a:ext cx="6732587" cy="604837"/>
            <a:chOff x="793" y="1117"/>
            <a:chExt cx="4241" cy="381"/>
          </a:xfrm>
        </p:grpSpPr>
        <p:sp>
          <p:nvSpPr>
            <p:cNvPr id="8221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793" y="1162"/>
              <a:ext cx="294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3600" b="1" kern="1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？</a:t>
              </a:r>
            </a:p>
          </p:txBody>
        </p:sp>
        <p:sp>
          <p:nvSpPr>
            <p:cNvPr id="8222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4740" y="1117"/>
              <a:ext cx="294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3600" b="1" kern="1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？</a:t>
              </a: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236538" y="1355725"/>
            <a:ext cx="2843212" cy="1698625"/>
            <a:chOff x="0" y="210"/>
            <a:chExt cx="1791" cy="1070"/>
          </a:xfrm>
        </p:grpSpPr>
        <p:pic>
          <p:nvPicPr>
            <p:cNvPr id="8225" name="Picture 33" descr="L224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31"/>
              <a:ext cx="1791" cy="949"/>
            </a:xfrm>
            <a:prstGeom prst="rect">
              <a:avLst/>
            </a:prstGeom>
            <a:noFill/>
          </p:spPr>
        </p:pic>
        <p:pic>
          <p:nvPicPr>
            <p:cNvPr id="8226" name="Picture 34" descr="Boy0163129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317" b="40739"/>
            <a:stretch>
              <a:fillRect/>
            </a:stretch>
          </p:blipFill>
          <p:spPr bwMode="auto">
            <a:xfrm>
              <a:off x="657" y="237"/>
              <a:ext cx="279" cy="399"/>
            </a:xfrm>
            <a:prstGeom prst="rect">
              <a:avLst/>
            </a:prstGeom>
            <a:noFill/>
          </p:spPr>
        </p:pic>
        <p:pic>
          <p:nvPicPr>
            <p:cNvPr id="8227" name="Picture 35" descr="Boy11252547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112" r="20984" b="50000"/>
            <a:stretch>
              <a:fillRect/>
            </a:stretch>
          </p:blipFill>
          <p:spPr bwMode="auto">
            <a:xfrm>
              <a:off x="807" y="343"/>
              <a:ext cx="198" cy="290"/>
            </a:xfrm>
            <a:prstGeom prst="rect">
              <a:avLst/>
            </a:prstGeom>
            <a:noFill/>
          </p:spPr>
        </p:pic>
        <p:pic>
          <p:nvPicPr>
            <p:cNvPr id="8228" name="Picture 36" descr="Girl17232324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49187"/>
            <a:stretch>
              <a:fillRect/>
            </a:stretch>
          </p:blipFill>
          <p:spPr bwMode="auto">
            <a:xfrm>
              <a:off x="948" y="210"/>
              <a:ext cx="261" cy="420"/>
            </a:xfrm>
            <a:prstGeom prst="rect">
              <a:avLst/>
            </a:prstGeom>
            <a:noFill/>
          </p:spPr>
        </p:pic>
        <p:pic>
          <p:nvPicPr>
            <p:cNvPr id="8229" name="Picture 37" descr="Girl17774164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56223"/>
            <a:stretch>
              <a:fillRect/>
            </a:stretch>
          </p:blipFill>
          <p:spPr bwMode="auto">
            <a:xfrm>
              <a:off x="1069" y="263"/>
              <a:ext cx="354" cy="370"/>
            </a:xfrm>
            <a:prstGeom prst="rect">
              <a:avLst/>
            </a:prstGeom>
            <a:noFill/>
          </p:spPr>
        </p:pic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6213475" y="1355725"/>
            <a:ext cx="2808288" cy="1717675"/>
            <a:chOff x="2064" y="799"/>
            <a:chExt cx="1769" cy="1082"/>
          </a:xfrm>
        </p:grpSpPr>
        <p:pic>
          <p:nvPicPr>
            <p:cNvPr id="8231" name="Picture 39" descr="L224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" y="890"/>
              <a:ext cx="1769" cy="991"/>
            </a:xfrm>
            <a:prstGeom prst="rect">
              <a:avLst/>
            </a:prstGeom>
            <a:noFill/>
          </p:spPr>
        </p:pic>
        <p:pic>
          <p:nvPicPr>
            <p:cNvPr id="8232" name="Picture 40" descr="Girl1777416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56223"/>
            <a:stretch>
              <a:fillRect/>
            </a:stretch>
          </p:blipFill>
          <p:spPr bwMode="auto">
            <a:xfrm>
              <a:off x="3011" y="845"/>
              <a:ext cx="368" cy="370"/>
            </a:xfrm>
            <a:prstGeom prst="rect">
              <a:avLst/>
            </a:prstGeom>
            <a:noFill/>
          </p:spPr>
        </p:pic>
        <p:pic>
          <p:nvPicPr>
            <p:cNvPr id="8233" name="Picture 41" descr="Boy0163129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317" b="40739"/>
            <a:stretch>
              <a:fillRect/>
            </a:stretch>
          </p:blipFill>
          <p:spPr bwMode="auto">
            <a:xfrm>
              <a:off x="2795" y="799"/>
              <a:ext cx="290" cy="399"/>
            </a:xfrm>
            <a:prstGeom prst="rect">
              <a:avLst/>
            </a:prstGeom>
            <a:noFill/>
          </p:spPr>
        </p:pic>
      </p:grpSp>
      <p:sp>
        <p:nvSpPr>
          <p:cNvPr id="8235" name="Text Box 43"/>
          <p:cNvSpPr txBox="1">
            <a:spLocks noChangeArrowheads="1"/>
          </p:cNvSpPr>
          <p:nvPr/>
        </p:nvSpPr>
        <p:spPr bwMode="auto">
          <a:xfrm>
            <a:off x="3203848" y="4221163"/>
            <a:ext cx="2818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rgbClr val="FF0000"/>
                </a:solidFill>
              </a:rPr>
              <a:t>4 – 2 = 2</a:t>
            </a:r>
          </a:p>
        </p:txBody>
      </p:sp>
      <p:sp>
        <p:nvSpPr>
          <p:cNvPr id="28" name="Text Box 43"/>
          <p:cNvSpPr txBox="1">
            <a:spLocks noChangeArrowheads="1"/>
          </p:cNvSpPr>
          <p:nvPr/>
        </p:nvSpPr>
        <p:spPr bwMode="auto">
          <a:xfrm>
            <a:off x="683568" y="528638"/>
            <a:ext cx="15908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Before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7092950" y="544513"/>
            <a:ext cx="11165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now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3851920" y="528638"/>
            <a:ext cx="11721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then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5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4" name="AutoShape 68"/>
          <p:cNvSpPr>
            <a:spLocks noChangeArrowheads="1"/>
          </p:cNvSpPr>
          <p:nvPr/>
        </p:nvSpPr>
        <p:spPr bwMode="auto">
          <a:xfrm>
            <a:off x="0" y="1989138"/>
            <a:ext cx="9144000" cy="4868862"/>
          </a:xfrm>
          <a:prstGeom prst="parallelogram">
            <a:avLst>
              <a:gd name="adj" fmla="val 0"/>
            </a:avLst>
          </a:prstGeom>
          <a:solidFill>
            <a:srgbClr val="B1F000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3059113" y="1052513"/>
            <a:ext cx="5472112" cy="1949450"/>
            <a:chOff x="249" y="119"/>
            <a:chExt cx="3266" cy="1047"/>
          </a:xfrm>
        </p:grpSpPr>
        <p:grpSp>
          <p:nvGrpSpPr>
            <p:cNvPr id="3" name="Group 87"/>
            <p:cNvGrpSpPr>
              <a:grpSpLocks/>
            </p:cNvGrpSpPr>
            <p:nvPr/>
          </p:nvGrpSpPr>
          <p:grpSpPr bwMode="auto">
            <a:xfrm>
              <a:off x="385" y="119"/>
              <a:ext cx="682" cy="286"/>
              <a:chOff x="521" y="300"/>
              <a:chExt cx="771" cy="317"/>
            </a:xfrm>
          </p:grpSpPr>
          <p:sp>
            <p:nvSpPr>
              <p:cNvPr id="4184" name="AutoShape 88"/>
              <p:cNvSpPr>
                <a:spLocks noChangeArrowheads="1"/>
              </p:cNvSpPr>
              <p:nvPr/>
            </p:nvSpPr>
            <p:spPr bwMode="auto">
              <a:xfrm>
                <a:off x="521" y="300"/>
                <a:ext cx="771" cy="317"/>
              </a:xfrm>
              <a:prstGeom prst="roundRect">
                <a:avLst>
                  <a:gd name="adj" fmla="val 16667"/>
                </a:avLst>
              </a:prstGeom>
              <a:solidFill>
                <a:srgbClr val="0099FF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85" name="Text Box 89"/>
              <p:cNvSpPr txBox="1">
                <a:spLocks noChangeArrowheads="1"/>
              </p:cNvSpPr>
              <p:nvPr/>
            </p:nvSpPr>
            <p:spPr bwMode="auto">
              <a:xfrm>
                <a:off x="568" y="331"/>
                <a:ext cx="639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zh-CN" altLang="en-US" sz="2000">
                    <a:solidFill>
                      <a:schemeClr val="bg1"/>
                    </a:solidFill>
                    <a:ea typeface="华文琥珀" pitchFamily="2" charset="-122"/>
                  </a:rPr>
                  <a:t>停车场</a:t>
                </a:r>
              </a:p>
            </p:txBody>
          </p:sp>
        </p:grpSp>
        <p:sp>
          <p:nvSpPr>
            <p:cNvPr id="4186" name="Rectangle 90"/>
            <p:cNvSpPr>
              <a:spLocks noChangeArrowheads="1"/>
            </p:cNvSpPr>
            <p:nvPr/>
          </p:nvSpPr>
          <p:spPr bwMode="auto">
            <a:xfrm>
              <a:off x="703" y="391"/>
              <a:ext cx="45" cy="363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99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7" name="AutoShape 91"/>
            <p:cNvSpPr>
              <a:spLocks noChangeArrowheads="1"/>
            </p:cNvSpPr>
            <p:nvPr/>
          </p:nvSpPr>
          <p:spPr bwMode="auto">
            <a:xfrm>
              <a:off x="249" y="663"/>
              <a:ext cx="2268" cy="408"/>
            </a:xfrm>
            <a:prstGeom prst="parallelogram">
              <a:avLst>
                <a:gd name="adj" fmla="val 107599"/>
              </a:avLst>
            </a:prstGeom>
            <a:solidFill>
              <a:srgbClr val="CD9A67"/>
            </a:solidFill>
            <a:ln w="9525">
              <a:solidFill>
                <a:srgbClr val="B1F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4188" name="Picture 92" descr="L231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8" y="636"/>
              <a:ext cx="436" cy="288"/>
            </a:xfrm>
            <a:prstGeom prst="rect">
              <a:avLst/>
            </a:prstGeom>
            <a:noFill/>
          </p:spPr>
        </p:pic>
        <p:pic>
          <p:nvPicPr>
            <p:cNvPr id="4189" name="Picture 93" descr="L211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74" y="600"/>
              <a:ext cx="458" cy="313"/>
            </a:xfrm>
            <a:prstGeom prst="rect">
              <a:avLst/>
            </a:prstGeom>
            <a:noFill/>
          </p:spPr>
        </p:pic>
        <p:pic>
          <p:nvPicPr>
            <p:cNvPr id="4190" name="Picture 94" descr="L200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882" y="618"/>
              <a:ext cx="478" cy="272"/>
            </a:xfrm>
            <a:prstGeom prst="rect">
              <a:avLst/>
            </a:prstGeom>
            <a:noFill/>
          </p:spPr>
        </p:pic>
        <p:pic>
          <p:nvPicPr>
            <p:cNvPr id="4191" name="Picture 95" descr="L215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4" y="609"/>
              <a:ext cx="451" cy="326"/>
            </a:xfrm>
            <a:prstGeom prst="rect">
              <a:avLst/>
            </a:prstGeom>
            <a:noFill/>
          </p:spPr>
        </p:pic>
        <p:pic>
          <p:nvPicPr>
            <p:cNvPr id="4192" name="Picture 96" descr="L215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80" y="845"/>
              <a:ext cx="635" cy="321"/>
            </a:xfrm>
            <a:prstGeom prst="rect">
              <a:avLst/>
            </a:prstGeom>
            <a:noFill/>
          </p:spPr>
        </p:pic>
        <p:pic>
          <p:nvPicPr>
            <p:cNvPr id="4193" name="Picture 97" descr="L211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45" y="890"/>
              <a:ext cx="590" cy="271"/>
            </a:xfrm>
            <a:prstGeom prst="rect">
              <a:avLst/>
            </a:prstGeom>
            <a:noFill/>
          </p:spPr>
        </p:pic>
      </p:grpSp>
      <p:grpSp>
        <p:nvGrpSpPr>
          <p:cNvPr id="4" name="Group 98"/>
          <p:cNvGrpSpPr>
            <a:grpSpLocks/>
          </p:cNvGrpSpPr>
          <p:nvPr/>
        </p:nvGrpSpPr>
        <p:grpSpPr bwMode="auto">
          <a:xfrm>
            <a:off x="323850" y="260350"/>
            <a:ext cx="2449513" cy="2951163"/>
            <a:chOff x="249" y="164"/>
            <a:chExt cx="1686" cy="1905"/>
          </a:xfrm>
        </p:grpSpPr>
        <p:pic>
          <p:nvPicPr>
            <p:cNvPr id="4195" name="Picture 99" descr="D028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9" y="346"/>
              <a:ext cx="1037" cy="1723"/>
            </a:xfrm>
            <a:prstGeom prst="rect">
              <a:avLst/>
            </a:prstGeom>
            <a:noFill/>
          </p:spPr>
        </p:pic>
        <p:pic>
          <p:nvPicPr>
            <p:cNvPr id="4196" name="Picture 100" descr="bird024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383" y="164"/>
              <a:ext cx="552" cy="666"/>
            </a:xfrm>
            <a:prstGeom prst="rect">
              <a:avLst/>
            </a:prstGeom>
            <a:noFill/>
          </p:spPr>
        </p:pic>
        <p:pic>
          <p:nvPicPr>
            <p:cNvPr id="4197" name="Picture 101" descr="bird096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1029"/>
            <a:stretch>
              <a:fillRect/>
            </a:stretch>
          </p:blipFill>
          <p:spPr bwMode="auto">
            <a:xfrm rot="947141" flipH="1">
              <a:off x="657" y="618"/>
              <a:ext cx="430" cy="363"/>
            </a:xfrm>
            <a:prstGeom prst="rect">
              <a:avLst/>
            </a:prstGeom>
            <a:noFill/>
          </p:spPr>
        </p:pic>
      </p:grpSp>
      <p:grpSp>
        <p:nvGrpSpPr>
          <p:cNvPr id="5" name="Group 169"/>
          <p:cNvGrpSpPr>
            <a:grpSpLocks/>
          </p:cNvGrpSpPr>
          <p:nvPr/>
        </p:nvGrpSpPr>
        <p:grpSpPr bwMode="auto">
          <a:xfrm>
            <a:off x="395288" y="4724400"/>
            <a:ext cx="4105275" cy="1593850"/>
            <a:chOff x="2336" y="3158"/>
            <a:chExt cx="2495" cy="868"/>
          </a:xfrm>
        </p:grpSpPr>
        <p:grpSp>
          <p:nvGrpSpPr>
            <p:cNvPr id="6" name="Group 168"/>
            <p:cNvGrpSpPr>
              <a:grpSpLocks/>
            </p:cNvGrpSpPr>
            <p:nvPr/>
          </p:nvGrpSpPr>
          <p:grpSpPr bwMode="auto">
            <a:xfrm>
              <a:off x="3470" y="3158"/>
              <a:ext cx="1361" cy="771"/>
              <a:chOff x="3878" y="2976"/>
              <a:chExt cx="1687" cy="953"/>
            </a:xfrm>
          </p:grpSpPr>
          <p:grpSp>
            <p:nvGrpSpPr>
              <p:cNvPr id="7" name="Group 131"/>
              <p:cNvGrpSpPr>
                <a:grpSpLocks/>
              </p:cNvGrpSpPr>
              <p:nvPr/>
            </p:nvGrpSpPr>
            <p:grpSpPr bwMode="auto">
              <a:xfrm>
                <a:off x="3878" y="2976"/>
                <a:ext cx="1687" cy="953"/>
                <a:chOff x="4204" y="2976"/>
                <a:chExt cx="1361" cy="953"/>
              </a:xfrm>
            </p:grpSpPr>
            <p:sp>
              <p:nvSpPr>
                <p:cNvPr id="4222" name="AutoShape 126"/>
                <p:cNvSpPr>
                  <a:spLocks noChangeArrowheads="1"/>
                </p:cNvSpPr>
                <p:nvPr/>
              </p:nvSpPr>
              <p:spPr bwMode="auto">
                <a:xfrm>
                  <a:off x="4204" y="2976"/>
                  <a:ext cx="1361" cy="27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23" name="Rectangle 127"/>
                <p:cNvSpPr>
                  <a:spLocks noChangeArrowheads="1"/>
                </p:cNvSpPr>
                <p:nvPr/>
              </p:nvSpPr>
              <p:spPr bwMode="auto">
                <a:xfrm>
                  <a:off x="4259" y="3249"/>
                  <a:ext cx="163" cy="680"/>
                </a:xfrm>
                <a:prstGeom prst="rect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24" name="Rectangle 128"/>
                <p:cNvSpPr>
                  <a:spLocks noChangeArrowheads="1"/>
                </p:cNvSpPr>
                <p:nvPr/>
              </p:nvSpPr>
              <p:spPr bwMode="auto">
                <a:xfrm>
                  <a:off x="5375" y="3249"/>
                  <a:ext cx="162" cy="680"/>
                </a:xfrm>
                <a:prstGeom prst="rect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25" name="Rectangle 129"/>
                <p:cNvSpPr>
                  <a:spLocks noChangeArrowheads="1"/>
                </p:cNvSpPr>
                <p:nvPr/>
              </p:nvSpPr>
              <p:spPr bwMode="auto">
                <a:xfrm>
                  <a:off x="4422" y="3248"/>
                  <a:ext cx="953" cy="91"/>
                </a:xfrm>
                <a:prstGeom prst="rect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226" name="Rectangle 130"/>
                <p:cNvSpPr>
                  <a:spLocks noChangeArrowheads="1"/>
                </p:cNvSpPr>
                <p:nvPr/>
              </p:nvSpPr>
              <p:spPr bwMode="auto">
                <a:xfrm>
                  <a:off x="4422" y="3339"/>
                  <a:ext cx="953" cy="91"/>
                </a:xfrm>
                <a:prstGeom prst="rect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4228" name="Picture 132" descr="shuishangyundong2_0400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150" y="3661"/>
                <a:ext cx="407" cy="262"/>
              </a:xfrm>
              <a:prstGeom prst="rect">
                <a:avLst/>
              </a:prstGeom>
              <a:noFill/>
            </p:spPr>
          </p:pic>
          <p:pic>
            <p:nvPicPr>
              <p:cNvPr id="4229" name="Picture 133" descr="shuishangyundong2_0400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468" y="3657"/>
                <a:ext cx="408" cy="262"/>
              </a:xfrm>
              <a:prstGeom prst="rect">
                <a:avLst/>
              </a:prstGeom>
              <a:noFill/>
            </p:spPr>
          </p:pic>
          <p:pic>
            <p:nvPicPr>
              <p:cNvPr id="4232" name="Picture 136" descr="shuishangyundong2_0400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785" y="3661"/>
                <a:ext cx="407" cy="262"/>
              </a:xfrm>
              <a:prstGeom prst="rect">
                <a:avLst/>
              </a:prstGeom>
              <a:noFill/>
            </p:spPr>
          </p:pic>
          <p:pic>
            <p:nvPicPr>
              <p:cNvPr id="4233" name="Picture 137" descr="shuishangyundong2_0400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86" y="3430"/>
                <a:ext cx="408" cy="262"/>
              </a:xfrm>
              <a:prstGeom prst="rect">
                <a:avLst/>
              </a:prstGeom>
              <a:noFill/>
            </p:spPr>
          </p:pic>
        </p:grpSp>
        <p:grpSp>
          <p:nvGrpSpPr>
            <p:cNvPr id="8" name="Group 167"/>
            <p:cNvGrpSpPr>
              <a:grpSpLocks/>
            </p:cNvGrpSpPr>
            <p:nvPr/>
          </p:nvGrpSpPr>
          <p:grpSpPr bwMode="auto">
            <a:xfrm>
              <a:off x="2336" y="3385"/>
              <a:ext cx="998" cy="641"/>
              <a:chOff x="2336" y="3203"/>
              <a:chExt cx="1424" cy="823"/>
            </a:xfrm>
          </p:grpSpPr>
          <p:pic>
            <p:nvPicPr>
              <p:cNvPr id="4234" name="Picture 138" descr="L2282"/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36" y="3498"/>
                <a:ext cx="1407" cy="528"/>
              </a:xfrm>
              <a:prstGeom prst="rect">
                <a:avLst/>
              </a:prstGeom>
              <a:noFill/>
            </p:spPr>
          </p:pic>
          <p:pic>
            <p:nvPicPr>
              <p:cNvPr id="4235" name="Picture 139" descr="shuishangyundong2_0400"/>
              <p:cNvPicPr>
                <a:picLocks noChangeAspect="1" noChangeArrowheads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16" y="3430"/>
                <a:ext cx="408" cy="262"/>
              </a:xfrm>
              <a:prstGeom prst="rect">
                <a:avLst/>
              </a:prstGeom>
              <a:noFill/>
            </p:spPr>
          </p:pic>
          <p:pic>
            <p:nvPicPr>
              <p:cNvPr id="4236" name="Picture 140" descr="shuishangyundong2_0400"/>
              <p:cNvPicPr>
                <a:picLocks noChangeAspect="1" noChangeArrowheads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52" y="3430"/>
                <a:ext cx="408" cy="262"/>
              </a:xfrm>
              <a:prstGeom prst="rect">
                <a:avLst/>
              </a:prstGeom>
              <a:noFill/>
            </p:spPr>
          </p:pic>
          <p:pic>
            <p:nvPicPr>
              <p:cNvPr id="4238" name="Picture 142" descr="shuishangyundong2_0400"/>
              <p:cNvPicPr>
                <a:picLocks noChangeAspect="1" noChangeArrowheads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98" y="3203"/>
                <a:ext cx="408" cy="262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9" name="Group 172"/>
          <p:cNvGrpSpPr>
            <a:grpSpLocks/>
          </p:cNvGrpSpPr>
          <p:nvPr/>
        </p:nvGrpSpPr>
        <p:grpSpPr bwMode="auto">
          <a:xfrm>
            <a:off x="5003800" y="4076700"/>
            <a:ext cx="1890713" cy="2065338"/>
            <a:chOff x="4150" y="2886"/>
            <a:chExt cx="1191" cy="1301"/>
          </a:xfrm>
        </p:grpSpPr>
        <p:grpSp>
          <p:nvGrpSpPr>
            <p:cNvPr id="10" name="Group 171"/>
            <p:cNvGrpSpPr>
              <a:grpSpLocks/>
            </p:cNvGrpSpPr>
            <p:nvPr/>
          </p:nvGrpSpPr>
          <p:grpSpPr bwMode="auto">
            <a:xfrm>
              <a:off x="4150" y="2886"/>
              <a:ext cx="662" cy="1301"/>
              <a:chOff x="3470" y="3019"/>
              <a:chExt cx="662" cy="1301"/>
            </a:xfrm>
          </p:grpSpPr>
          <p:grpSp>
            <p:nvGrpSpPr>
              <p:cNvPr id="11" name="Group 159"/>
              <p:cNvGrpSpPr>
                <a:grpSpLocks/>
              </p:cNvGrpSpPr>
              <p:nvPr/>
            </p:nvGrpSpPr>
            <p:grpSpPr bwMode="auto">
              <a:xfrm>
                <a:off x="3860" y="3693"/>
                <a:ext cx="272" cy="363"/>
                <a:chOff x="3061" y="2523"/>
                <a:chExt cx="272" cy="363"/>
              </a:xfrm>
            </p:grpSpPr>
            <p:grpSp>
              <p:nvGrpSpPr>
                <p:cNvPr id="12" name="Group 158"/>
                <p:cNvGrpSpPr>
                  <a:grpSpLocks/>
                </p:cNvGrpSpPr>
                <p:nvPr/>
              </p:nvGrpSpPr>
              <p:grpSpPr bwMode="auto">
                <a:xfrm>
                  <a:off x="3080" y="2605"/>
                  <a:ext cx="193" cy="227"/>
                  <a:chOff x="975" y="2840"/>
                  <a:chExt cx="193" cy="227"/>
                </a:xfrm>
              </p:grpSpPr>
              <p:pic>
                <p:nvPicPr>
                  <p:cNvPr id="4242" name="Picture 146" descr="shucaishuiguo2_0029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20" y="2840"/>
                    <a:ext cx="102" cy="13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243" name="Picture 147" descr="shucaishuiguo2_0029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75" y="2931"/>
                    <a:ext cx="102" cy="13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246" name="Picture 150" descr="shucaishuiguo2_0029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66" y="2931"/>
                    <a:ext cx="102" cy="136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248" name="Freeform 152"/>
                <p:cNvSpPr>
                  <a:spLocks/>
                </p:cNvSpPr>
                <p:nvPr/>
              </p:nvSpPr>
              <p:spPr bwMode="auto">
                <a:xfrm>
                  <a:off x="3061" y="2523"/>
                  <a:ext cx="272" cy="363"/>
                </a:xfrm>
                <a:custGeom>
                  <a:avLst/>
                  <a:gdLst/>
                  <a:ahLst/>
                  <a:cxnLst>
                    <a:cxn ang="0">
                      <a:pos x="91" y="0"/>
                    </a:cxn>
                    <a:cxn ang="0">
                      <a:pos x="0" y="181"/>
                    </a:cxn>
                    <a:cxn ang="0">
                      <a:pos x="0" y="272"/>
                    </a:cxn>
                    <a:cxn ang="0">
                      <a:pos x="45" y="317"/>
                    </a:cxn>
                    <a:cxn ang="0">
                      <a:pos x="136" y="317"/>
                    </a:cxn>
                    <a:cxn ang="0">
                      <a:pos x="181" y="363"/>
                    </a:cxn>
                    <a:cxn ang="0">
                      <a:pos x="227" y="317"/>
                    </a:cxn>
                    <a:cxn ang="0">
                      <a:pos x="181" y="272"/>
                    </a:cxn>
                    <a:cxn ang="0">
                      <a:pos x="181" y="136"/>
                    </a:cxn>
                    <a:cxn ang="0">
                      <a:pos x="136" y="90"/>
                    </a:cxn>
                    <a:cxn ang="0">
                      <a:pos x="91" y="0"/>
                    </a:cxn>
                  </a:cxnLst>
                  <a:rect l="0" t="0" r="r" b="b"/>
                  <a:pathLst>
                    <a:path w="227" h="363">
                      <a:moveTo>
                        <a:pt x="91" y="0"/>
                      </a:moveTo>
                      <a:lnTo>
                        <a:pt x="0" y="181"/>
                      </a:lnTo>
                      <a:lnTo>
                        <a:pt x="0" y="272"/>
                      </a:lnTo>
                      <a:lnTo>
                        <a:pt x="45" y="317"/>
                      </a:lnTo>
                      <a:lnTo>
                        <a:pt x="136" y="317"/>
                      </a:lnTo>
                      <a:lnTo>
                        <a:pt x="181" y="363"/>
                      </a:lnTo>
                      <a:lnTo>
                        <a:pt x="227" y="317"/>
                      </a:lnTo>
                      <a:lnTo>
                        <a:pt x="181" y="272"/>
                      </a:lnTo>
                      <a:lnTo>
                        <a:pt x="181" y="136"/>
                      </a:lnTo>
                      <a:lnTo>
                        <a:pt x="136" y="90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solidFill>
                  <a:srgbClr val="FFFFFF">
                    <a:alpha val="32001"/>
                  </a:srgbClr>
                </a:solidFill>
                <a:ln w="28575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pic>
            <p:nvPicPr>
              <p:cNvPr id="4250" name="Picture 154" descr="BAK010374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70" y="3019"/>
                <a:ext cx="607" cy="1301"/>
              </a:xfrm>
              <a:prstGeom prst="rect">
                <a:avLst/>
              </a:prstGeom>
              <a:noFill/>
            </p:spPr>
          </p:pic>
        </p:grpSp>
        <p:pic>
          <p:nvPicPr>
            <p:cNvPr id="4251" name="Picture 155" descr="shucaishuiguo2_0029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441108">
              <a:off x="5239" y="3929"/>
              <a:ext cx="102" cy="136"/>
            </a:xfrm>
            <a:prstGeom prst="rect">
              <a:avLst/>
            </a:prstGeom>
            <a:noFill/>
            <a:effectLst/>
          </p:spPr>
        </p:pic>
      </p:grpSp>
      <p:grpSp>
        <p:nvGrpSpPr>
          <p:cNvPr id="13" name="Group 188"/>
          <p:cNvGrpSpPr>
            <a:grpSpLocks/>
          </p:cNvGrpSpPr>
          <p:nvPr/>
        </p:nvGrpSpPr>
        <p:grpSpPr bwMode="auto">
          <a:xfrm>
            <a:off x="7019925" y="3500438"/>
            <a:ext cx="1712913" cy="2378075"/>
            <a:chOff x="4422" y="2205"/>
            <a:chExt cx="1079" cy="1498"/>
          </a:xfrm>
        </p:grpSpPr>
        <p:pic>
          <p:nvPicPr>
            <p:cNvPr id="4204" name="Picture 108" descr="Girl086122163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55225">
              <a:off x="4967" y="3113"/>
              <a:ext cx="534" cy="590"/>
            </a:xfrm>
            <a:prstGeom prst="rect">
              <a:avLst/>
            </a:prstGeom>
            <a:noFill/>
          </p:spPr>
        </p:pic>
        <p:pic>
          <p:nvPicPr>
            <p:cNvPr id="4269" name="Picture 173" descr="liwu2_458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7178"/>
            <a:stretch>
              <a:fillRect/>
            </a:stretch>
          </p:blipFill>
          <p:spPr bwMode="auto">
            <a:xfrm rot="-1416524">
              <a:off x="4422" y="2205"/>
              <a:ext cx="766" cy="952"/>
            </a:xfrm>
            <a:prstGeom prst="rect">
              <a:avLst/>
            </a:prstGeom>
            <a:noFill/>
          </p:spPr>
        </p:pic>
      </p:grpSp>
      <p:sp>
        <p:nvSpPr>
          <p:cNvPr id="4272" name="Text Box 176"/>
          <p:cNvSpPr txBox="1">
            <a:spLocks noChangeArrowheads="1"/>
          </p:cNvSpPr>
          <p:nvPr/>
        </p:nvSpPr>
        <p:spPr bwMode="auto">
          <a:xfrm>
            <a:off x="1835150" y="1509713"/>
            <a:ext cx="1377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/>
              <a:t>3 – 2 = 1</a:t>
            </a:r>
          </a:p>
        </p:txBody>
      </p:sp>
      <p:sp>
        <p:nvSpPr>
          <p:cNvPr id="4273" name="Text Box 177"/>
          <p:cNvSpPr txBox="1">
            <a:spLocks noChangeArrowheads="1"/>
          </p:cNvSpPr>
          <p:nvPr/>
        </p:nvSpPr>
        <p:spPr bwMode="auto">
          <a:xfrm>
            <a:off x="4859338" y="2733675"/>
            <a:ext cx="1377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/>
              <a:t>6 – 2 = 4</a:t>
            </a:r>
          </a:p>
        </p:txBody>
      </p:sp>
      <p:sp>
        <p:nvSpPr>
          <p:cNvPr id="4276" name="Text Box 180"/>
          <p:cNvSpPr txBox="1">
            <a:spLocks noChangeArrowheads="1"/>
          </p:cNvSpPr>
          <p:nvPr/>
        </p:nvSpPr>
        <p:spPr bwMode="auto">
          <a:xfrm>
            <a:off x="5580063" y="5973763"/>
            <a:ext cx="1377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/>
              <a:t>4 – 1 = 3</a:t>
            </a:r>
          </a:p>
        </p:txBody>
      </p:sp>
      <p:sp>
        <p:nvSpPr>
          <p:cNvPr id="4277" name="Text Box 181"/>
          <p:cNvSpPr txBox="1">
            <a:spLocks noChangeArrowheads="1"/>
          </p:cNvSpPr>
          <p:nvPr/>
        </p:nvSpPr>
        <p:spPr bwMode="auto">
          <a:xfrm>
            <a:off x="7596188" y="5973763"/>
            <a:ext cx="1293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/>
              <a:t>5 – 5 =0</a:t>
            </a:r>
          </a:p>
        </p:txBody>
      </p:sp>
      <p:sp>
        <p:nvSpPr>
          <p:cNvPr id="4278" name="Text Box 182"/>
          <p:cNvSpPr txBox="1">
            <a:spLocks noChangeArrowheads="1"/>
          </p:cNvSpPr>
          <p:nvPr/>
        </p:nvSpPr>
        <p:spPr bwMode="auto">
          <a:xfrm>
            <a:off x="2051050" y="6189663"/>
            <a:ext cx="1377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/>
              <a:t>7 – 3 = 4</a:t>
            </a:r>
          </a:p>
        </p:txBody>
      </p:sp>
      <p:sp>
        <p:nvSpPr>
          <p:cNvPr id="4280" name="Text Box 184"/>
          <p:cNvSpPr txBox="1">
            <a:spLocks noChangeArrowheads="1"/>
          </p:cNvSpPr>
          <p:nvPr/>
        </p:nvSpPr>
        <p:spPr bwMode="auto">
          <a:xfrm>
            <a:off x="3203575" y="4029075"/>
            <a:ext cx="1377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/>
              <a:t>3 – 2 = 1</a:t>
            </a:r>
          </a:p>
        </p:txBody>
      </p:sp>
      <p:grpSp>
        <p:nvGrpSpPr>
          <p:cNvPr id="14" name="Group 187"/>
          <p:cNvGrpSpPr>
            <a:grpSpLocks/>
          </p:cNvGrpSpPr>
          <p:nvPr/>
        </p:nvGrpSpPr>
        <p:grpSpPr bwMode="auto">
          <a:xfrm>
            <a:off x="1258888" y="3284538"/>
            <a:ext cx="1757362" cy="1293812"/>
            <a:chOff x="793" y="2069"/>
            <a:chExt cx="1107" cy="815"/>
          </a:xfrm>
        </p:grpSpPr>
        <p:pic>
          <p:nvPicPr>
            <p:cNvPr id="4256" name="Picture 160" descr="football05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43" y="2069"/>
              <a:ext cx="657" cy="765"/>
            </a:xfrm>
            <a:prstGeom prst="rect">
              <a:avLst/>
            </a:prstGeom>
            <a:noFill/>
          </p:spPr>
        </p:pic>
        <p:pic>
          <p:nvPicPr>
            <p:cNvPr id="4260" name="Picture 164" descr="qiuleiyi2_0011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3" y="2115"/>
              <a:ext cx="198" cy="192"/>
            </a:xfrm>
            <a:prstGeom prst="rect">
              <a:avLst/>
            </a:prstGeom>
            <a:noFill/>
          </p:spPr>
        </p:pic>
        <p:pic>
          <p:nvPicPr>
            <p:cNvPr id="4261" name="Picture 165" descr="qiuleiyi2_0011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63" y="2691"/>
              <a:ext cx="198" cy="193"/>
            </a:xfrm>
            <a:prstGeom prst="rect">
              <a:avLst/>
            </a:prstGeom>
            <a:noFill/>
          </p:spPr>
        </p:pic>
        <p:pic>
          <p:nvPicPr>
            <p:cNvPr id="4262" name="Picture 166" descr="qiuleiyi2_0011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84" y="2691"/>
              <a:ext cx="198" cy="193"/>
            </a:xfrm>
            <a:prstGeom prst="rect">
              <a:avLst/>
            </a:prstGeom>
            <a:noFill/>
          </p:spPr>
        </p:pic>
        <p:sp>
          <p:nvSpPr>
            <p:cNvPr id="4281" name="Line 185"/>
            <p:cNvSpPr>
              <a:spLocks noChangeShapeType="1"/>
            </p:cNvSpPr>
            <p:nvPr/>
          </p:nvSpPr>
          <p:spPr bwMode="auto">
            <a:xfrm>
              <a:off x="1020" y="2314"/>
              <a:ext cx="182" cy="13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82" name="Line 186"/>
            <p:cNvSpPr>
              <a:spLocks noChangeShapeType="1"/>
            </p:cNvSpPr>
            <p:nvPr/>
          </p:nvSpPr>
          <p:spPr bwMode="auto">
            <a:xfrm>
              <a:off x="1020" y="2387"/>
              <a:ext cx="182" cy="13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272" grpId="0"/>
      <p:bldP spid="4273" grpId="0"/>
      <p:bldP spid="4276" grpId="0"/>
      <p:bldP spid="4277" grpId="0"/>
      <p:bldP spid="4278" grpId="0"/>
      <p:bldP spid="4280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486</Words>
  <Application>Microsoft Office PowerPoint</Application>
  <PresentationFormat>全屏显示(4:3)</PresentationFormat>
  <Paragraphs>150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Kris</dc:creator>
  <cp:lastModifiedBy>Kris</cp:lastModifiedBy>
  <cp:revision>4</cp:revision>
  <dcterms:created xsi:type="dcterms:W3CDTF">2015-03-02T07:30:02Z</dcterms:created>
  <dcterms:modified xsi:type="dcterms:W3CDTF">2015-03-12T09:18:48Z</dcterms:modified>
</cp:coreProperties>
</file>